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6"/>
  </p:notesMasterIdLst>
  <p:sldIdLst>
    <p:sldId id="257" r:id="rId2"/>
    <p:sldId id="289" r:id="rId3"/>
    <p:sldId id="366" r:id="rId4"/>
    <p:sldId id="367" r:id="rId5"/>
    <p:sldId id="368" r:id="rId6"/>
    <p:sldId id="369" r:id="rId7"/>
    <p:sldId id="306" r:id="rId8"/>
    <p:sldId id="305" r:id="rId9"/>
    <p:sldId id="349" r:id="rId10"/>
    <p:sldId id="353" r:id="rId11"/>
    <p:sldId id="308" r:id="rId12"/>
    <p:sldId id="384" r:id="rId13"/>
    <p:sldId id="385" r:id="rId14"/>
    <p:sldId id="365" r:id="rId15"/>
    <p:sldId id="386" r:id="rId16"/>
    <p:sldId id="387" r:id="rId17"/>
    <p:sldId id="388" r:id="rId18"/>
    <p:sldId id="315" r:id="rId19"/>
    <p:sldId id="316" r:id="rId20"/>
    <p:sldId id="376" r:id="rId21"/>
    <p:sldId id="378" r:id="rId22"/>
    <p:sldId id="379" r:id="rId23"/>
    <p:sldId id="338" r:id="rId24"/>
    <p:sldId id="354" r:id="rId25"/>
    <p:sldId id="340" r:id="rId26"/>
    <p:sldId id="344" r:id="rId27"/>
    <p:sldId id="345" r:id="rId28"/>
    <p:sldId id="343" r:id="rId29"/>
    <p:sldId id="335" r:id="rId30"/>
    <p:sldId id="336" r:id="rId31"/>
    <p:sldId id="318" r:id="rId32"/>
    <p:sldId id="321" r:id="rId33"/>
    <p:sldId id="389" r:id="rId34"/>
    <p:sldId id="356" r:id="rId35"/>
    <p:sldId id="390" r:id="rId36"/>
    <p:sldId id="351" r:id="rId37"/>
    <p:sldId id="370" r:id="rId38"/>
    <p:sldId id="328" r:id="rId39"/>
    <p:sldId id="278" r:id="rId40"/>
    <p:sldId id="361" r:id="rId41"/>
    <p:sldId id="372" r:id="rId42"/>
    <p:sldId id="362" r:id="rId43"/>
    <p:sldId id="327" r:id="rId44"/>
    <p:sldId id="36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A9"/>
    <a:srgbClr val="20C997"/>
    <a:srgbClr val="F9DB8F"/>
    <a:srgbClr val="9C70BC"/>
    <a:srgbClr val="7030A0"/>
    <a:srgbClr val="F2F2F2"/>
    <a:srgbClr val="1D6CFF"/>
    <a:srgbClr val="F6E0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9E8EBC-9995-4A56-9C6F-EDF1496867F9}" v="118" dt="2024-09-04T07:50:30.6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21"/>
    <p:restoredTop sz="94709"/>
  </p:normalViewPr>
  <p:slideViewPr>
    <p:cSldViewPr snapToGrid="0" showGuides="1">
      <p:cViewPr varScale="1">
        <p:scale>
          <a:sx n="82" d="100"/>
          <a:sy n="82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ut Vanroose" userId="d8dda741-12c9-41a3-bf94-8d99b8798008" providerId="ADAL" clId="{809E8EBC-9995-4A56-9C6F-EDF1496867F9}"/>
    <pc:docChg chg="undo redo custSel addSld delSld modSld sldOrd modMainMaster">
      <pc:chgData name="Wout Vanroose" userId="d8dda741-12c9-41a3-bf94-8d99b8798008" providerId="ADAL" clId="{809E8EBC-9995-4A56-9C6F-EDF1496867F9}" dt="2024-09-04T07:51:49.295" v="1243" actId="255"/>
      <pc:docMkLst>
        <pc:docMk/>
      </pc:docMkLst>
      <pc:sldChg chg="addSp delSp modSp mod">
        <pc:chgData name="Wout Vanroose" userId="d8dda741-12c9-41a3-bf94-8d99b8798008" providerId="ADAL" clId="{809E8EBC-9995-4A56-9C6F-EDF1496867F9}" dt="2024-09-04T07:30:05.614" v="1043" actId="115"/>
        <pc:sldMkLst>
          <pc:docMk/>
          <pc:sldMk cId="1618817523" sldId="257"/>
        </pc:sldMkLst>
        <pc:spChg chg="mod">
          <ac:chgData name="Wout Vanroose" userId="d8dda741-12c9-41a3-bf94-8d99b8798008" providerId="ADAL" clId="{809E8EBC-9995-4A56-9C6F-EDF1496867F9}" dt="2024-09-04T07:30:05.614" v="1043" actId="115"/>
          <ac:spMkLst>
            <pc:docMk/>
            <pc:sldMk cId="1618817523" sldId="257"/>
            <ac:spMk id="5" creationId="{209FC7B1-4810-9529-1B93-5012AB3595C2}"/>
          </ac:spMkLst>
        </pc:spChg>
        <pc:spChg chg="del mod">
          <ac:chgData name="Wout Vanroose" userId="d8dda741-12c9-41a3-bf94-8d99b8798008" providerId="ADAL" clId="{809E8EBC-9995-4A56-9C6F-EDF1496867F9}" dt="2024-09-03T22:02:13.778" v="979" actId="478"/>
          <ac:spMkLst>
            <pc:docMk/>
            <pc:sldMk cId="1618817523" sldId="257"/>
            <ac:spMk id="8" creationId="{5663E09E-E05E-24A6-EF70-1E7150735D52}"/>
          </ac:spMkLst>
        </pc:spChg>
        <pc:picChg chg="add mod">
          <ac:chgData name="Wout Vanroose" userId="d8dda741-12c9-41a3-bf94-8d99b8798008" providerId="ADAL" clId="{809E8EBC-9995-4A56-9C6F-EDF1496867F9}" dt="2024-09-03T21:02:58.962" v="837" actId="1076"/>
          <ac:picMkLst>
            <pc:docMk/>
            <pc:sldMk cId="1618817523" sldId="257"/>
            <ac:picMk id="6" creationId="{AACD336E-F967-6CCD-C9AF-62B8B67B448A}"/>
          </ac:picMkLst>
        </pc:picChg>
        <pc:picChg chg="del">
          <ac:chgData name="Wout Vanroose" userId="d8dda741-12c9-41a3-bf94-8d99b8798008" providerId="ADAL" clId="{809E8EBC-9995-4A56-9C6F-EDF1496867F9}" dt="2024-09-03T21:02:09.291" v="831" actId="478"/>
          <ac:picMkLst>
            <pc:docMk/>
            <pc:sldMk cId="1618817523" sldId="257"/>
            <ac:picMk id="7" creationId="{7C831B5A-BFE4-147D-6E98-A33142DB5BC3}"/>
          </ac:picMkLst>
        </pc:picChg>
      </pc:sldChg>
      <pc:sldChg chg="delSp add del mod modAnim">
        <pc:chgData name="Wout Vanroose" userId="d8dda741-12c9-41a3-bf94-8d99b8798008" providerId="ADAL" clId="{809E8EBC-9995-4A56-9C6F-EDF1496867F9}" dt="2024-09-04T07:37:35.797" v="1199"/>
        <pc:sldMkLst>
          <pc:docMk/>
          <pc:sldMk cId="1501592067" sldId="278"/>
        </pc:sldMkLst>
        <pc:spChg chg="del">
          <ac:chgData name="Wout Vanroose" userId="d8dda741-12c9-41a3-bf94-8d99b8798008" providerId="ADAL" clId="{809E8EBC-9995-4A56-9C6F-EDF1496867F9}" dt="2024-09-03T22:03:24.984" v="989" actId="478"/>
          <ac:spMkLst>
            <pc:docMk/>
            <pc:sldMk cId="1501592067" sldId="278"/>
            <ac:spMk id="2" creationId="{B5A3A5DB-1057-8593-BEE5-C2B384D9DE02}"/>
          </ac:spMkLst>
        </pc:spChg>
      </pc:sldChg>
      <pc:sldChg chg="delSp mod">
        <pc:chgData name="Wout Vanroose" userId="d8dda741-12c9-41a3-bf94-8d99b8798008" providerId="ADAL" clId="{809E8EBC-9995-4A56-9C6F-EDF1496867F9}" dt="2024-09-03T22:02:32.177" v="980" actId="478"/>
        <pc:sldMkLst>
          <pc:docMk/>
          <pc:sldMk cId="169081546" sldId="289"/>
        </pc:sldMkLst>
        <pc:spChg chg="del">
          <ac:chgData name="Wout Vanroose" userId="d8dda741-12c9-41a3-bf94-8d99b8798008" providerId="ADAL" clId="{809E8EBC-9995-4A56-9C6F-EDF1496867F9}" dt="2024-09-03T22:02:32.177" v="980" actId="478"/>
          <ac:spMkLst>
            <pc:docMk/>
            <pc:sldMk cId="169081546" sldId="289"/>
            <ac:spMk id="3" creationId="{0C342271-1E3B-AE83-B818-52FD3051F2AC}"/>
          </ac:spMkLst>
        </pc:spChg>
      </pc:sldChg>
      <pc:sldChg chg="delSp mod">
        <pc:chgData name="Wout Vanroose" userId="d8dda741-12c9-41a3-bf94-8d99b8798008" providerId="ADAL" clId="{809E8EBC-9995-4A56-9C6F-EDF1496867F9}" dt="2024-09-03T22:06:11.340" v="1020" actId="478"/>
        <pc:sldMkLst>
          <pc:docMk/>
          <pc:sldMk cId="1557985905" sldId="305"/>
        </pc:sldMkLst>
        <pc:spChg chg="del">
          <ac:chgData name="Wout Vanroose" userId="d8dda741-12c9-41a3-bf94-8d99b8798008" providerId="ADAL" clId="{809E8EBC-9995-4A56-9C6F-EDF1496867F9}" dt="2024-09-03T22:06:11.340" v="1020" actId="478"/>
          <ac:spMkLst>
            <pc:docMk/>
            <pc:sldMk cId="1557985905" sldId="305"/>
            <ac:spMk id="7" creationId="{E547E5EA-C356-C630-69BF-DF6D2BD65819}"/>
          </ac:spMkLst>
        </pc:spChg>
      </pc:sldChg>
      <pc:sldChg chg="delSp modSp mod">
        <pc:chgData name="Wout Vanroose" userId="d8dda741-12c9-41a3-bf94-8d99b8798008" providerId="ADAL" clId="{809E8EBC-9995-4A56-9C6F-EDF1496867F9}" dt="2024-09-03T22:06:16.606" v="1021" actId="478"/>
        <pc:sldMkLst>
          <pc:docMk/>
          <pc:sldMk cId="4020482425" sldId="306"/>
        </pc:sldMkLst>
        <pc:spChg chg="del">
          <ac:chgData name="Wout Vanroose" userId="d8dda741-12c9-41a3-bf94-8d99b8798008" providerId="ADAL" clId="{809E8EBC-9995-4A56-9C6F-EDF1496867F9}" dt="2024-09-03T22:06:16.606" v="1021" actId="478"/>
          <ac:spMkLst>
            <pc:docMk/>
            <pc:sldMk cId="4020482425" sldId="306"/>
            <ac:spMk id="3" creationId="{43D8B6C1-262A-158C-F801-76E107E3353A}"/>
          </ac:spMkLst>
        </pc:spChg>
        <pc:spChg chg="mod">
          <ac:chgData name="Wout Vanroose" userId="d8dda741-12c9-41a3-bf94-8d99b8798008" providerId="ADAL" clId="{809E8EBC-9995-4A56-9C6F-EDF1496867F9}" dt="2024-09-03T21:34:03.522" v="903" actId="255"/>
          <ac:spMkLst>
            <pc:docMk/>
            <pc:sldMk cId="4020482425" sldId="306"/>
            <ac:spMk id="6" creationId="{07E17B04-D3E2-27E8-DFDF-E555135B753F}"/>
          </ac:spMkLst>
        </pc:spChg>
      </pc:sldChg>
      <pc:sldChg chg="delSp modSp mod">
        <pc:chgData name="Wout Vanroose" userId="d8dda741-12c9-41a3-bf94-8d99b8798008" providerId="ADAL" clId="{809E8EBC-9995-4A56-9C6F-EDF1496867F9}" dt="2024-09-03T22:05:49.540" v="1017" actId="478"/>
        <pc:sldMkLst>
          <pc:docMk/>
          <pc:sldMk cId="1202896177" sldId="308"/>
        </pc:sldMkLst>
        <pc:spChg chg="mod">
          <ac:chgData name="Wout Vanroose" userId="d8dda741-12c9-41a3-bf94-8d99b8798008" providerId="ADAL" clId="{809E8EBC-9995-4A56-9C6F-EDF1496867F9}" dt="2024-09-03T20:59:38.562" v="829" actId="20577"/>
          <ac:spMkLst>
            <pc:docMk/>
            <pc:sldMk cId="1202896177" sldId="308"/>
            <ac:spMk id="3" creationId="{409B61E4-BD60-49F6-06A1-F42F3B068F99}"/>
          </ac:spMkLst>
        </pc:spChg>
        <pc:spChg chg="del">
          <ac:chgData name="Wout Vanroose" userId="d8dda741-12c9-41a3-bf94-8d99b8798008" providerId="ADAL" clId="{809E8EBC-9995-4A56-9C6F-EDF1496867F9}" dt="2024-09-03T22:05:49.540" v="1017" actId="478"/>
          <ac:spMkLst>
            <pc:docMk/>
            <pc:sldMk cId="1202896177" sldId="308"/>
            <ac:spMk id="4" creationId="{445B4D18-BE0C-93C2-744F-0E2D6956F408}"/>
          </ac:spMkLst>
        </pc:spChg>
      </pc:sldChg>
      <pc:sldChg chg="delSp modSp mod">
        <pc:chgData name="Wout Vanroose" userId="d8dda741-12c9-41a3-bf94-8d99b8798008" providerId="ADAL" clId="{809E8EBC-9995-4A56-9C6F-EDF1496867F9}" dt="2024-09-04T07:32:11.419" v="1047" actId="255"/>
        <pc:sldMkLst>
          <pc:docMk/>
          <pc:sldMk cId="4277426400" sldId="315"/>
        </pc:sldMkLst>
        <pc:spChg chg="mod">
          <ac:chgData name="Wout Vanroose" userId="d8dda741-12c9-41a3-bf94-8d99b8798008" providerId="ADAL" clId="{809E8EBC-9995-4A56-9C6F-EDF1496867F9}" dt="2024-09-04T07:32:11.419" v="1047" actId="255"/>
          <ac:spMkLst>
            <pc:docMk/>
            <pc:sldMk cId="4277426400" sldId="315"/>
            <ac:spMk id="3" creationId="{CEA61946-EBA7-D275-1BAC-278B937F9C28}"/>
          </ac:spMkLst>
        </pc:spChg>
        <pc:spChg chg="del">
          <ac:chgData name="Wout Vanroose" userId="d8dda741-12c9-41a3-bf94-8d99b8798008" providerId="ADAL" clId="{809E8EBC-9995-4A56-9C6F-EDF1496867F9}" dt="2024-09-03T22:05:19.098" v="1010" actId="478"/>
          <ac:spMkLst>
            <pc:docMk/>
            <pc:sldMk cId="4277426400" sldId="315"/>
            <ac:spMk id="4" creationId="{A5276031-F3B5-E40D-CBDD-F71FC0C33433}"/>
          </ac:spMkLst>
        </pc:spChg>
      </pc:sldChg>
      <pc:sldChg chg="delSp modSp mod">
        <pc:chgData name="Wout Vanroose" userId="d8dda741-12c9-41a3-bf94-8d99b8798008" providerId="ADAL" clId="{809E8EBC-9995-4A56-9C6F-EDF1496867F9}" dt="2024-09-04T07:32:21.876" v="1048" actId="255"/>
        <pc:sldMkLst>
          <pc:docMk/>
          <pc:sldMk cId="3666396748" sldId="316"/>
        </pc:sldMkLst>
        <pc:spChg chg="mod">
          <ac:chgData name="Wout Vanroose" userId="d8dda741-12c9-41a3-bf94-8d99b8798008" providerId="ADAL" clId="{809E8EBC-9995-4A56-9C6F-EDF1496867F9}" dt="2024-09-04T07:32:21.876" v="1048" actId="255"/>
          <ac:spMkLst>
            <pc:docMk/>
            <pc:sldMk cId="3666396748" sldId="316"/>
            <ac:spMk id="3" creationId="{6ACA5000-AA1F-11FF-4252-A2DD4762C20F}"/>
          </ac:spMkLst>
        </pc:spChg>
        <pc:spChg chg="del">
          <ac:chgData name="Wout Vanroose" userId="d8dda741-12c9-41a3-bf94-8d99b8798008" providerId="ADAL" clId="{809E8EBC-9995-4A56-9C6F-EDF1496867F9}" dt="2024-09-03T22:05:14.488" v="1009" actId="478"/>
          <ac:spMkLst>
            <pc:docMk/>
            <pc:sldMk cId="3666396748" sldId="316"/>
            <ac:spMk id="6" creationId="{C5C1C9E2-44F8-AD5E-356A-5DE48E0A6907}"/>
          </ac:spMkLst>
        </pc:spChg>
        <pc:spChg chg="del">
          <ac:chgData name="Wout Vanroose" userId="d8dda741-12c9-41a3-bf94-8d99b8798008" providerId="ADAL" clId="{809E8EBC-9995-4A56-9C6F-EDF1496867F9}" dt="2024-09-03T11:15:48.907" v="222" actId="478"/>
          <ac:spMkLst>
            <pc:docMk/>
            <pc:sldMk cId="3666396748" sldId="316"/>
            <ac:spMk id="8" creationId="{641D5291-CE93-8B5E-44D6-B1D99DA6920B}"/>
          </ac:spMkLst>
        </pc:spChg>
        <pc:spChg chg="del">
          <ac:chgData name="Wout Vanroose" userId="d8dda741-12c9-41a3-bf94-8d99b8798008" providerId="ADAL" clId="{809E8EBC-9995-4A56-9C6F-EDF1496867F9}" dt="2024-09-03T11:15:44.377" v="221" actId="478"/>
          <ac:spMkLst>
            <pc:docMk/>
            <pc:sldMk cId="3666396748" sldId="316"/>
            <ac:spMk id="10" creationId="{A8E4DAC0-1E0C-1856-C1AB-A3098C8D3AEE}"/>
          </ac:spMkLst>
        </pc:spChg>
        <pc:spChg chg="del">
          <ac:chgData name="Wout Vanroose" userId="d8dda741-12c9-41a3-bf94-8d99b8798008" providerId="ADAL" clId="{809E8EBC-9995-4A56-9C6F-EDF1496867F9}" dt="2024-09-03T11:15:41.936" v="220" actId="478"/>
          <ac:spMkLst>
            <pc:docMk/>
            <pc:sldMk cId="3666396748" sldId="316"/>
            <ac:spMk id="11" creationId="{9CB89B62-A2DF-2BAB-3555-53E3F4EAF898}"/>
          </ac:spMkLst>
        </pc:spChg>
        <pc:picChg chg="del">
          <ac:chgData name="Wout Vanroose" userId="d8dda741-12c9-41a3-bf94-8d99b8798008" providerId="ADAL" clId="{809E8EBC-9995-4A56-9C6F-EDF1496867F9}" dt="2024-09-03T11:14:55.822" v="208" actId="478"/>
          <ac:picMkLst>
            <pc:docMk/>
            <pc:sldMk cId="3666396748" sldId="316"/>
            <ac:picMk id="4" creationId="{222F1F8C-784F-BFD4-B008-E84F1C377A03}"/>
          </ac:picMkLst>
        </pc:picChg>
        <pc:cxnChg chg="del">
          <ac:chgData name="Wout Vanroose" userId="d8dda741-12c9-41a3-bf94-8d99b8798008" providerId="ADAL" clId="{809E8EBC-9995-4A56-9C6F-EDF1496867F9}" dt="2024-09-03T11:15:52.054" v="223" actId="478"/>
          <ac:cxnSpMkLst>
            <pc:docMk/>
            <pc:sldMk cId="3666396748" sldId="316"/>
            <ac:cxnSpMk id="5" creationId="{4A7D1883-4B0D-2818-B62D-B76B5F43B6E9}"/>
          </ac:cxnSpMkLst>
        </pc:cxnChg>
      </pc:sldChg>
      <pc:sldChg chg="delSp modSp mod">
        <pc:chgData name="Wout Vanroose" userId="d8dda741-12c9-41a3-bf94-8d99b8798008" providerId="ADAL" clId="{809E8EBC-9995-4A56-9C6F-EDF1496867F9}" dt="2024-09-04T07:33:49.925" v="1052" actId="255"/>
        <pc:sldMkLst>
          <pc:docMk/>
          <pc:sldMk cId="1766725707" sldId="318"/>
        </pc:sldMkLst>
        <pc:spChg chg="mod">
          <ac:chgData name="Wout Vanroose" userId="d8dda741-12c9-41a3-bf94-8d99b8798008" providerId="ADAL" clId="{809E8EBC-9995-4A56-9C6F-EDF1496867F9}" dt="2024-09-04T07:33:49.925" v="1052" actId="255"/>
          <ac:spMkLst>
            <pc:docMk/>
            <pc:sldMk cId="1766725707" sldId="318"/>
            <ac:spMk id="3" creationId="{E89E6DBB-700E-4BFF-0AA1-5831BF11EB62}"/>
          </ac:spMkLst>
        </pc:spChg>
        <pc:spChg chg="del">
          <ac:chgData name="Wout Vanroose" userId="d8dda741-12c9-41a3-bf94-8d99b8798008" providerId="ADAL" clId="{809E8EBC-9995-4A56-9C6F-EDF1496867F9}" dt="2024-09-03T22:04:08.262" v="997" actId="478"/>
          <ac:spMkLst>
            <pc:docMk/>
            <pc:sldMk cId="1766725707" sldId="318"/>
            <ac:spMk id="5" creationId="{AE9CA8AA-8BC8-2220-A1FE-3A5734DA8385}"/>
          </ac:spMkLst>
        </pc:spChg>
      </pc:sldChg>
      <pc:sldChg chg="delSp modSp mod">
        <pc:chgData name="Wout Vanroose" userId="d8dda741-12c9-41a3-bf94-8d99b8798008" providerId="ADAL" clId="{809E8EBC-9995-4A56-9C6F-EDF1496867F9}" dt="2024-09-04T07:34:11.945" v="1055" actId="255"/>
        <pc:sldMkLst>
          <pc:docMk/>
          <pc:sldMk cId="3442689603" sldId="321"/>
        </pc:sldMkLst>
        <pc:spChg chg="mod">
          <ac:chgData name="Wout Vanroose" userId="d8dda741-12c9-41a3-bf94-8d99b8798008" providerId="ADAL" clId="{809E8EBC-9995-4A56-9C6F-EDF1496867F9}" dt="2024-09-04T07:34:11.945" v="1055" actId="255"/>
          <ac:spMkLst>
            <pc:docMk/>
            <pc:sldMk cId="3442689603" sldId="321"/>
            <ac:spMk id="3" creationId="{E89E6DBB-700E-4BFF-0AA1-5831BF11EB62}"/>
          </ac:spMkLst>
        </pc:spChg>
        <pc:spChg chg="del">
          <ac:chgData name="Wout Vanroose" userId="d8dda741-12c9-41a3-bf94-8d99b8798008" providerId="ADAL" clId="{809E8EBC-9995-4A56-9C6F-EDF1496867F9}" dt="2024-09-03T22:04:03.377" v="996" actId="478"/>
          <ac:spMkLst>
            <pc:docMk/>
            <pc:sldMk cId="3442689603" sldId="321"/>
            <ac:spMk id="4" creationId="{C78D354E-8B46-E072-2D28-7BA1BD30AC0A}"/>
          </ac:spMkLst>
        </pc:spChg>
      </pc:sldChg>
      <pc:sldChg chg="del">
        <pc:chgData name="Wout Vanroose" userId="d8dda741-12c9-41a3-bf94-8d99b8798008" providerId="ADAL" clId="{809E8EBC-9995-4A56-9C6F-EDF1496867F9}" dt="2024-09-03T07:19:36.627" v="0" actId="2696"/>
        <pc:sldMkLst>
          <pc:docMk/>
          <pc:sldMk cId="1456764431" sldId="322"/>
        </pc:sldMkLst>
      </pc:sldChg>
      <pc:sldChg chg="del">
        <pc:chgData name="Wout Vanroose" userId="d8dda741-12c9-41a3-bf94-8d99b8798008" providerId="ADAL" clId="{809E8EBC-9995-4A56-9C6F-EDF1496867F9}" dt="2024-09-03T07:19:50.193" v="3" actId="2696"/>
        <pc:sldMkLst>
          <pc:docMk/>
          <pc:sldMk cId="3004539972" sldId="326"/>
        </pc:sldMkLst>
      </pc:sldChg>
      <pc:sldChg chg="delSp modSp mod">
        <pc:chgData name="Wout Vanroose" userId="d8dda741-12c9-41a3-bf94-8d99b8798008" providerId="ADAL" clId="{809E8EBC-9995-4A56-9C6F-EDF1496867F9}" dt="2024-09-04T07:39:28.518" v="1209" actId="20577"/>
        <pc:sldMkLst>
          <pc:docMk/>
          <pc:sldMk cId="3053440964" sldId="327"/>
        </pc:sldMkLst>
        <pc:spChg chg="mod">
          <ac:chgData name="Wout Vanroose" userId="d8dda741-12c9-41a3-bf94-8d99b8798008" providerId="ADAL" clId="{809E8EBC-9995-4A56-9C6F-EDF1496867F9}" dt="2024-09-04T07:39:28.518" v="1209" actId="20577"/>
          <ac:spMkLst>
            <pc:docMk/>
            <pc:sldMk cId="3053440964" sldId="327"/>
            <ac:spMk id="3" creationId="{1B5FF6FB-7074-35DF-B827-70572C8A8845}"/>
          </ac:spMkLst>
        </pc:spChg>
        <pc:spChg chg="del">
          <ac:chgData name="Wout Vanroose" userId="d8dda741-12c9-41a3-bf94-8d99b8798008" providerId="ADAL" clId="{809E8EBC-9995-4A56-9C6F-EDF1496867F9}" dt="2024-09-03T11:33:41.620" v="337" actId="478"/>
          <ac:spMkLst>
            <pc:docMk/>
            <pc:sldMk cId="3053440964" sldId="327"/>
            <ac:spMk id="5" creationId="{A6FA8AA8-7B49-C4CF-51B9-CE80D7E00F68}"/>
          </ac:spMkLst>
        </pc:spChg>
      </pc:sldChg>
      <pc:sldChg chg="delSp mod">
        <pc:chgData name="Wout Vanroose" userId="d8dda741-12c9-41a3-bf94-8d99b8798008" providerId="ADAL" clId="{809E8EBC-9995-4A56-9C6F-EDF1496867F9}" dt="2024-09-03T22:03:30.392" v="990" actId="478"/>
        <pc:sldMkLst>
          <pc:docMk/>
          <pc:sldMk cId="1245731187" sldId="328"/>
        </pc:sldMkLst>
        <pc:spChg chg="del">
          <ac:chgData name="Wout Vanroose" userId="d8dda741-12c9-41a3-bf94-8d99b8798008" providerId="ADAL" clId="{809E8EBC-9995-4A56-9C6F-EDF1496867F9}" dt="2024-09-03T22:03:30.392" v="990" actId="478"/>
          <ac:spMkLst>
            <pc:docMk/>
            <pc:sldMk cId="1245731187" sldId="328"/>
            <ac:spMk id="4" creationId="{1D3ED7B3-3660-3E2A-BBF9-2D2F82A1E841}"/>
          </ac:spMkLst>
        </pc:spChg>
      </pc:sldChg>
      <pc:sldChg chg="del">
        <pc:chgData name="Wout Vanroose" userId="d8dda741-12c9-41a3-bf94-8d99b8798008" providerId="ADAL" clId="{809E8EBC-9995-4A56-9C6F-EDF1496867F9}" dt="2024-09-03T07:19:42.125" v="1" actId="2696"/>
        <pc:sldMkLst>
          <pc:docMk/>
          <pc:sldMk cId="3564930168" sldId="329"/>
        </pc:sldMkLst>
      </pc:sldChg>
      <pc:sldChg chg="del">
        <pc:chgData name="Wout Vanroose" userId="d8dda741-12c9-41a3-bf94-8d99b8798008" providerId="ADAL" clId="{809E8EBC-9995-4A56-9C6F-EDF1496867F9}" dt="2024-09-03T07:19:46.667" v="2" actId="2696"/>
        <pc:sldMkLst>
          <pc:docMk/>
          <pc:sldMk cId="1460103669" sldId="330"/>
        </pc:sldMkLst>
      </pc:sldChg>
      <pc:sldChg chg="delSp mod">
        <pc:chgData name="Wout Vanroose" userId="d8dda741-12c9-41a3-bf94-8d99b8798008" providerId="ADAL" clId="{809E8EBC-9995-4A56-9C6F-EDF1496867F9}" dt="2024-09-03T22:04:17.516" v="999" actId="478"/>
        <pc:sldMkLst>
          <pc:docMk/>
          <pc:sldMk cId="274083865" sldId="335"/>
        </pc:sldMkLst>
        <pc:spChg chg="del">
          <ac:chgData name="Wout Vanroose" userId="d8dda741-12c9-41a3-bf94-8d99b8798008" providerId="ADAL" clId="{809E8EBC-9995-4A56-9C6F-EDF1496867F9}" dt="2024-09-03T22:04:17.516" v="999" actId="478"/>
          <ac:spMkLst>
            <pc:docMk/>
            <pc:sldMk cId="274083865" sldId="335"/>
            <ac:spMk id="9" creationId="{4602E7A7-07DA-E294-4843-B68517FD8479}"/>
          </ac:spMkLst>
        </pc:spChg>
      </pc:sldChg>
      <pc:sldChg chg="delSp mod">
        <pc:chgData name="Wout Vanroose" userId="d8dda741-12c9-41a3-bf94-8d99b8798008" providerId="ADAL" clId="{809E8EBC-9995-4A56-9C6F-EDF1496867F9}" dt="2024-09-03T22:04:12.066" v="998" actId="478"/>
        <pc:sldMkLst>
          <pc:docMk/>
          <pc:sldMk cId="1648488977" sldId="336"/>
        </pc:sldMkLst>
        <pc:spChg chg="del">
          <ac:chgData name="Wout Vanroose" userId="d8dda741-12c9-41a3-bf94-8d99b8798008" providerId="ADAL" clId="{809E8EBC-9995-4A56-9C6F-EDF1496867F9}" dt="2024-09-03T22:04:12.066" v="998" actId="478"/>
          <ac:spMkLst>
            <pc:docMk/>
            <pc:sldMk cId="1648488977" sldId="336"/>
            <ac:spMk id="23" creationId="{F313BC43-D70F-F3D3-802A-C010CFBFB7E6}"/>
          </ac:spMkLst>
        </pc:spChg>
      </pc:sldChg>
      <pc:sldChg chg="delSp modSp mod">
        <pc:chgData name="Wout Vanroose" userId="d8dda741-12c9-41a3-bf94-8d99b8798008" providerId="ADAL" clId="{809E8EBC-9995-4A56-9C6F-EDF1496867F9}" dt="2024-09-04T07:32:55.561" v="1051" actId="27636"/>
        <pc:sldMkLst>
          <pc:docMk/>
          <pc:sldMk cId="2447925259" sldId="338"/>
        </pc:sldMkLst>
        <pc:spChg chg="mod">
          <ac:chgData name="Wout Vanroose" userId="d8dda741-12c9-41a3-bf94-8d99b8798008" providerId="ADAL" clId="{809E8EBC-9995-4A56-9C6F-EDF1496867F9}" dt="2024-09-04T07:32:55.561" v="1051" actId="27636"/>
          <ac:spMkLst>
            <pc:docMk/>
            <pc:sldMk cId="2447925259" sldId="338"/>
            <ac:spMk id="3" creationId="{22A999EC-72D5-4C66-7FB8-9DE5AB55DB8E}"/>
          </ac:spMkLst>
        </pc:spChg>
        <pc:spChg chg="del">
          <ac:chgData name="Wout Vanroose" userId="d8dda741-12c9-41a3-bf94-8d99b8798008" providerId="ADAL" clId="{809E8EBC-9995-4A56-9C6F-EDF1496867F9}" dt="2024-09-03T22:04:51.929" v="1005" actId="478"/>
          <ac:spMkLst>
            <pc:docMk/>
            <pc:sldMk cId="2447925259" sldId="338"/>
            <ac:spMk id="4" creationId="{C8581B18-6558-F082-11A9-91A287F88FB1}"/>
          </ac:spMkLst>
        </pc:spChg>
      </pc:sldChg>
      <pc:sldChg chg="delSp mod">
        <pc:chgData name="Wout Vanroose" userId="d8dda741-12c9-41a3-bf94-8d99b8798008" providerId="ADAL" clId="{809E8EBC-9995-4A56-9C6F-EDF1496867F9}" dt="2024-09-03T22:04:39.999" v="1003" actId="478"/>
        <pc:sldMkLst>
          <pc:docMk/>
          <pc:sldMk cId="949642013" sldId="340"/>
        </pc:sldMkLst>
        <pc:spChg chg="del">
          <ac:chgData name="Wout Vanroose" userId="d8dda741-12c9-41a3-bf94-8d99b8798008" providerId="ADAL" clId="{809E8EBC-9995-4A56-9C6F-EDF1496867F9}" dt="2024-09-03T22:04:39.999" v="1003" actId="478"/>
          <ac:spMkLst>
            <pc:docMk/>
            <pc:sldMk cId="949642013" sldId="340"/>
            <ac:spMk id="3" creationId="{E4EAFC85-C2AD-FCC3-4C48-21DFB0D28494}"/>
          </ac:spMkLst>
        </pc:spChg>
      </pc:sldChg>
      <pc:sldChg chg="delSp mod">
        <pc:chgData name="Wout Vanroose" userId="d8dda741-12c9-41a3-bf94-8d99b8798008" providerId="ADAL" clId="{809E8EBC-9995-4A56-9C6F-EDF1496867F9}" dt="2024-09-03T22:04:22.830" v="1000" actId="478"/>
        <pc:sldMkLst>
          <pc:docMk/>
          <pc:sldMk cId="1967921968" sldId="343"/>
        </pc:sldMkLst>
        <pc:spChg chg="del">
          <ac:chgData name="Wout Vanroose" userId="d8dda741-12c9-41a3-bf94-8d99b8798008" providerId="ADAL" clId="{809E8EBC-9995-4A56-9C6F-EDF1496867F9}" dt="2024-09-03T22:04:22.830" v="1000" actId="478"/>
          <ac:spMkLst>
            <pc:docMk/>
            <pc:sldMk cId="1967921968" sldId="343"/>
            <ac:spMk id="9" creationId="{9063AB86-2AC4-D08C-3103-930AE102B660}"/>
          </ac:spMkLst>
        </pc:spChg>
      </pc:sldChg>
      <pc:sldChg chg="delSp mod">
        <pc:chgData name="Wout Vanroose" userId="d8dda741-12c9-41a3-bf94-8d99b8798008" providerId="ADAL" clId="{809E8EBC-9995-4A56-9C6F-EDF1496867F9}" dt="2024-09-03T22:04:35.361" v="1002" actId="478"/>
        <pc:sldMkLst>
          <pc:docMk/>
          <pc:sldMk cId="3795398532" sldId="344"/>
        </pc:sldMkLst>
        <pc:spChg chg="del">
          <ac:chgData name="Wout Vanroose" userId="d8dda741-12c9-41a3-bf94-8d99b8798008" providerId="ADAL" clId="{809E8EBC-9995-4A56-9C6F-EDF1496867F9}" dt="2024-09-03T22:04:35.361" v="1002" actId="478"/>
          <ac:spMkLst>
            <pc:docMk/>
            <pc:sldMk cId="3795398532" sldId="344"/>
            <ac:spMk id="30" creationId="{7C521B62-AB38-CF9B-FB38-8132835F6421}"/>
          </ac:spMkLst>
        </pc:spChg>
      </pc:sldChg>
      <pc:sldChg chg="delSp mod">
        <pc:chgData name="Wout Vanroose" userId="d8dda741-12c9-41a3-bf94-8d99b8798008" providerId="ADAL" clId="{809E8EBC-9995-4A56-9C6F-EDF1496867F9}" dt="2024-09-03T22:04:29.036" v="1001" actId="478"/>
        <pc:sldMkLst>
          <pc:docMk/>
          <pc:sldMk cId="1045278048" sldId="345"/>
        </pc:sldMkLst>
        <pc:spChg chg="del">
          <ac:chgData name="Wout Vanroose" userId="d8dda741-12c9-41a3-bf94-8d99b8798008" providerId="ADAL" clId="{809E8EBC-9995-4A56-9C6F-EDF1496867F9}" dt="2024-09-03T22:04:29.036" v="1001" actId="478"/>
          <ac:spMkLst>
            <pc:docMk/>
            <pc:sldMk cId="1045278048" sldId="345"/>
            <ac:spMk id="102" creationId="{4FF1B853-1E4D-F62A-E521-DCAE48820DDA}"/>
          </ac:spMkLst>
        </pc:spChg>
      </pc:sldChg>
      <pc:sldChg chg="del">
        <pc:chgData name="Wout Vanroose" userId="d8dda741-12c9-41a3-bf94-8d99b8798008" providerId="ADAL" clId="{809E8EBC-9995-4A56-9C6F-EDF1496867F9}" dt="2024-09-03T11:35:24.334" v="471" actId="47"/>
        <pc:sldMkLst>
          <pc:docMk/>
          <pc:sldMk cId="3338888137" sldId="346"/>
        </pc:sldMkLst>
      </pc:sldChg>
      <pc:sldChg chg="delSp mod">
        <pc:chgData name="Wout Vanroose" userId="d8dda741-12c9-41a3-bf94-8d99b8798008" providerId="ADAL" clId="{809E8EBC-9995-4A56-9C6F-EDF1496867F9}" dt="2024-09-03T22:06:04.508" v="1019" actId="478"/>
        <pc:sldMkLst>
          <pc:docMk/>
          <pc:sldMk cId="3333528950" sldId="349"/>
        </pc:sldMkLst>
        <pc:spChg chg="del">
          <ac:chgData name="Wout Vanroose" userId="d8dda741-12c9-41a3-bf94-8d99b8798008" providerId="ADAL" clId="{809E8EBC-9995-4A56-9C6F-EDF1496867F9}" dt="2024-09-03T22:06:04.508" v="1019" actId="478"/>
          <ac:spMkLst>
            <pc:docMk/>
            <pc:sldMk cId="3333528950" sldId="349"/>
            <ac:spMk id="8" creationId="{3FDE4A38-D6D0-801B-8A57-B776B6E313C3}"/>
          </ac:spMkLst>
        </pc:spChg>
      </pc:sldChg>
      <pc:sldChg chg="delSp modSp mod ord">
        <pc:chgData name="Wout Vanroose" userId="d8dda741-12c9-41a3-bf94-8d99b8798008" providerId="ADAL" clId="{809E8EBC-9995-4A56-9C6F-EDF1496867F9}" dt="2024-09-04T07:37:08.932" v="1198" actId="255"/>
        <pc:sldMkLst>
          <pc:docMk/>
          <pc:sldMk cId="1327214487" sldId="351"/>
        </pc:sldMkLst>
        <pc:spChg chg="mod">
          <ac:chgData name="Wout Vanroose" userId="d8dda741-12c9-41a3-bf94-8d99b8798008" providerId="ADAL" clId="{809E8EBC-9995-4A56-9C6F-EDF1496867F9}" dt="2024-09-04T07:37:08.932" v="1198" actId="255"/>
          <ac:spMkLst>
            <pc:docMk/>
            <pc:sldMk cId="1327214487" sldId="351"/>
            <ac:spMk id="3" creationId="{D5A0318D-E8D5-167B-51E8-84E118D5A99B}"/>
          </ac:spMkLst>
        </pc:spChg>
        <pc:spChg chg="del">
          <ac:chgData name="Wout Vanroose" userId="d8dda741-12c9-41a3-bf94-8d99b8798008" providerId="ADAL" clId="{809E8EBC-9995-4A56-9C6F-EDF1496867F9}" dt="2024-09-03T22:03:39.988" v="992" actId="478"/>
          <ac:spMkLst>
            <pc:docMk/>
            <pc:sldMk cId="1327214487" sldId="351"/>
            <ac:spMk id="7" creationId="{565E71BB-0CB9-319C-A294-A6DF89D2C315}"/>
          </ac:spMkLst>
        </pc:spChg>
      </pc:sldChg>
      <pc:sldChg chg="delSp modSp mod">
        <pc:chgData name="Wout Vanroose" userId="d8dda741-12c9-41a3-bf94-8d99b8798008" providerId="ADAL" clId="{809E8EBC-9995-4A56-9C6F-EDF1496867F9}" dt="2024-09-04T07:31:01.187" v="1044" actId="255"/>
        <pc:sldMkLst>
          <pc:docMk/>
          <pc:sldMk cId="1036239802" sldId="353"/>
        </pc:sldMkLst>
        <pc:spChg chg="mod">
          <ac:chgData name="Wout Vanroose" userId="d8dda741-12c9-41a3-bf94-8d99b8798008" providerId="ADAL" clId="{809E8EBC-9995-4A56-9C6F-EDF1496867F9}" dt="2024-09-04T07:31:01.187" v="1044" actId="255"/>
          <ac:spMkLst>
            <pc:docMk/>
            <pc:sldMk cId="1036239802" sldId="353"/>
            <ac:spMk id="3" creationId="{8FD9E7F1-D81A-BE55-DCA3-84A5DEBECA67}"/>
          </ac:spMkLst>
        </pc:spChg>
        <pc:spChg chg="del">
          <ac:chgData name="Wout Vanroose" userId="d8dda741-12c9-41a3-bf94-8d99b8798008" providerId="ADAL" clId="{809E8EBC-9995-4A56-9C6F-EDF1496867F9}" dt="2024-09-03T22:05:55.001" v="1018" actId="478"/>
          <ac:spMkLst>
            <pc:docMk/>
            <pc:sldMk cId="1036239802" sldId="353"/>
            <ac:spMk id="4" creationId="{815C0817-F3BF-F243-848B-5916149364C6}"/>
          </ac:spMkLst>
        </pc:spChg>
      </pc:sldChg>
      <pc:sldChg chg="delSp mod">
        <pc:chgData name="Wout Vanroose" userId="d8dda741-12c9-41a3-bf94-8d99b8798008" providerId="ADAL" clId="{809E8EBC-9995-4A56-9C6F-EDF1496867F9}" dt="2024-09-03T22:04:46.192" v="1004" actId="478"/>
        <pc:sldMkLst>
          <pc:docMk/>
          <pc:sldMk cId="414919567" sldId="354"/>
        </pc:sldMkLst>
        <pc:spChg chg="del">
          <ac:chgData name="Wout Vanroose" userId="d8dda741-12c9-41a3-bf94-8d99b8798008" providerId="ADAL" clId="{809E8EBC-9995-4A56-9C6F-EDF1496867F9}" dt="2024-09-03T22:04:46.192" v="1004" actId="478"/>
          <ac:spMkLst>
            <pc:docMk/>
            <pc:sldMk cId="414919567" sldId="354"/>
            <ac:spMk id="4" creationId="{D66C8CD3-4227-7330-8044-2CD0AA5D008A}"/>
          </ac:spMkLst>
        </pc:spChg>
      </pc:sldChg>
      <pc:sldChg chg="addSp delSp modSp mod">
        <pc:chgData name="Wout Vanroose" userId="d8dda741-12c9-41a3-bf94-8d99b8798008" providerId="ADAL" clId="{809E8EBC-9995-4A56-9C6F-EDF1496867F9}" dt="2024-09-04T07:36:09.830" v="1192" actId="1038"/>
        <pc:sldMkLst>
          <pc:docMk/>
          <pc:sldMk cId="3736921465" sldId="356"/>
        </pc:sldMkLst>
        <pc:spChg chg="del">
          <ac:chgData name="Wout Vanroose" userId="d8dda741-12c9-41a3-bf94-8d99b8798008" providerId="ADAL" clId="{809E8EBC-9995-4A56-9C6F-EDF1496867F9}" dt="2024-09-03T22:03:52.388" v="994" actId="478"/>
          <ac:spMkLst>
            <pc:docMk/>
            <pc:sldMk cId="3736921465" sldId="356"/>
            <ac:spMk id="9" creationId="{998411EF-30C9-161C-013F-40037A835E1D}"/>
          </ac:spMkLst>
        </pc:spChg>
        <pc:graphicFrameChg chg="mod modGraphic">
          <ac:chgData name="Wout Vanroose" userId="d8dda741-12c9-41a3-bf94-8d99b8798008" providerId="ADAL" clId="{809E8EBC-9995-4A56-9C6F-EDF1496867F9}" dt="2024-09-04T07:35:31.292" v="1065" actId="14100"/>
          <ac:graphicFrameMkLst>
            <pc:docMk/>
            <pc:sldMk cId="3736921465" sldId="356"/>
            <ac:graphicFrameMk id="4" creationId="{5308DD87-547C-3915-AC0A-D63E38AC9104}"/>
          </ac:graphicFrameMkLst>
        </pc:graphicFrameChg>
        <pc:picChg chg="add mod">
          <ac:chgData name="Wout Vanroose" userId="d8dda741-12c9-41a3-bf94-8d99b8798008" providerId="ADAL" clId="{809E8EBC-9995-4A56-9C6F-EDF1496867F9}" dt="2024-09-04T07:36:09.830" v="1192" actId="1038"/>
          <ac:picMkLst>
            <pc:docMk/>
            <pc:sldMk cId="3736921465" sldId="356"/>
            <ac:picMk id="7" creationId="{8D89904F-49BB-98F8-E4F9-7DC7103DC51C}"/>
          </ac:picMkLst>
        </pc:picChg>
        <pc:picChg chg="add mod">
          <ac:chgData name="Wout Vanroose" userId="d8dda741-12c9-41a3-bf94-8d99b8798008" providerId="ADAL" clId="{809E8EBC-9995-4A56-9C6F-EDF1496867F9}" dt="2024-09-04T07:35:48.286" v="1127" actId="1035"/>
          <ac:picMkLst>
            <pc:docMk/>
            <pc:sldMk cId="3736921465" sldId="356"/>
            <ac:picMk id="8" creationId="{D8E252F1-1588-7307-C6C7-2D49F84C4502}"/>
          </ac:picMkLst>
        </pc:picChg>
        <pc:picChg chg="mod">
          <ac:chgData name="Wout Vanroose" userId="d8dda741-12c9-41a3-bf94-8d99b8798008" providerId="ADAL" clId="{809E8EBC-9995-4A56-9C6F-EDF1496867F9}" dt="2024-09-03T07:21:05.192" v="19" actId="1038"/>
          <ac:picMkLst>
            <pc:docMk/>
            <pc:sldMk cId="3736921465" sldId="356"/>
            <ac:picMk id="19" creationId="{9FC09129-1439-4FC3-18EA-B27A8586A99B}"/>
          </ac:picMkLst>
        </pc:picChg>
        <pc:picChg chg="mod">
          <ac:chgData name="Wout Vanroose" userId="d8dda741-12c9-41a3-bf94-8d99b8798008" providerId="ADAL" clId="{809E8EBC-9995-4A56-9C6F-EDF1496867F9}" dt="2024-09-03T07:20:47.599" v="9" actId="1076"/>
          <ac:picMkLst>
            <pc:docMk/>
            <pc:sldMk cId="3736921465" sldId="356"/>
            <ac:picMk id="20" creationId="{98C4EF58-9589-2033-0AC7-6220B510D14B}"/>
          </ac:picMkLst>
        </pc:picChg>
        <pc:picChg chg="mod">
          <ac:chgData name="Wout Vanroose" userId="d8dda741-12c9-41a3-bf94-8d99b8798008" providerId="ADAL" clId="{809E8EBC-9995-4A56-9C6F-EDF1496867F9}" dt="2024-09-04T07:36:01.564" v="1177" actId="1038"/>
          <ac:picMkLst>
            <pc:docMk/>
            <pc:sldMk cId="3736921465" sldId="356"/>
            <ac:picMk id="29" creationId="{4B12818A-90C9-AADC-7560-CF730758ED15}"/>
          </ac:picMkLst>
        </pc:picChg>
        <pc:picChg chg="mod">
          <ac:chgData name="Wout Vanroose" userId="d8dda741-12c9-41a3-bf94-8d99b8798008" providerId="ADAL" clId="{809E8EBC-9995-4A56-9C6F-EDF1496867F9}" dt="2024-09-04T07:36:06.936" v="1186" actId="1038"/>
          <ac:picMkLst>
            <pc:docMk/>
            <pc:sldMk cId="3736921465" sldId="356"/>
            <ac:picMk id="30" creationId="{FE9624A9-F42C-507E-DA91-384015119711}"/>
          </ac:picMkLst>
        </pc:picChg>
        <pc:picChg chg="mod">
          <ac:chgData name="Wout Vanroose" userId="d8dda741-12c9-41a3-bf94-8d99b8798008" providerId="ADAL" clId="{809E8EBC-9995-4A56-9C6F-EDF1496867F9}" dt="2024-09-03T07:21:19.826" v="21" actId="1038"/>
          <ac:picMkLst>
            <pc:docMk/>
            <pc:sldMk cId="3736921465" sldId="356"/>
            <ac:picMk id="37" creationId="{E046D820-FDAB-7DE0-2D35-A67FFF26A292}"/>
          </ac:picMkLst>
        </pc:picChg>
      </pc:sldChg>
      <pc:sldChg chg="del modAnim">
        <pc:chgData name="Wout Vanroose" userId="d8dda741-12c9-41a3-bf94-8d99b8798008" providerId="ADAL" clId="{809E8EBC-9995-4A56-9C6F-EDF1496867F9}" dt="2024-09-03T21:51:24.949" v="904" actId="47"/>
        <pc:sldMkLst>
          <pc:docMk/>
          <pc:sldMk cId="635694073" sldId="357"/>
        </pc:sldMkLst>
      </pc:sldChg>
      <pc:sldChg chg="del">
        <pc:chgData name="Wout Vanroose" userId="d8dda741-12c9-41a3-bf94-8d99b8798008" providerId="ADAL" clId="{809E8EBC-9995-4A56-9C6F-EDF1496867F9}" dt="2024-09-03T07:19:55.710" v="4" actId="2696"/>
        <pc:sldMkLst>
          <pc:docMk/>
          <pc:sldMk cId="602873880" sldId="358"/>
        </pc:sldMkLst>
      </pc:sldChg>
      <pc:sldChg chg="del">
        <pc:chgData name="Wout Vanroose" userId="d8dda741-12c9-41a3-bf94-8d99b8798008" providerId="ADAL" clId="{809E8EBC-9995-4A56-9C6F-EDF1496867F9}" dt="2024-09-03T07:19:59.156" v="5" actId="2696"/>
        <pc:sldMkLst>
          <pc:docMk/>
          <pc:sldMk cId="3617973544" sldId="359"/>
        </pc:sldMkLst>
      </pc:sldChg>
      <pc:sldChg chg="del">
        <pc:chgData name="Wout Vanroose" userId="d8dda741-12c9-41a3-bf94-8d99b8798008" providerId="ADAL" clId="{809E8EBC-9995-4A56-9C6F-EDF1496867F9}" dt="2024-09-03T07:20:03.252" v="6" actId="2696"/>
        <pc:sldMkLst>
          <pc:docMk/>
          <pc:sldMk cId="4122407518" sldId="360"/>
        </pc:sldMkLst>
      </pc:sldChg>
      <pc:sldChg chg="delSp modSp mod">
        <pc:chgData name="Wout Vanroose" userId="d8dda741-12c9-41a3-bf94-8d99b8798008" providerId="ADAL" clId="{809E8EBC-9995-4A56-9C6F-EDF1496867F9}" dt="2024-09-03T22:03:19.164" v="988" actId="478"/>
        <pc:sldMkLst>
          <pc:docMk/>
          <pc:sldMk cId="3922901984" sldId="361"/>
        </pc:sldMkLst>
        <pc:spChg chg="mod">
          <ac:chgData name="Wout Vanroose" userId="d8dda741-12c9-41a3-bf94-8d99b8798008" providerId="ADAL" clId="{809E8EBC-9995-4A56-9C6F-EDF1496867F9}" dt="2024-09-03T11:31:28.202" v="326" actId="20577"/>
          <ac:spMkLst>
            <pc:docMk/>
            <pc:sldMk cId="3922901984" sldId="361"/>
            <ac:spMk id="3" creationId="{A6830A1C-B0C5-233E-3DD8-8D35774EAB36}"/>
          </ac:spMkLst>
        </pc:spChg>
        <pc:spChg chg="del">
          <ac:chgData name="Wout Vanroose" userId="d8dda741-12c9-41a3-bf94-8d99b8798008" providerId="ADAL" clId="{809E8EBC-9995-4A56-9C6F-EDF1496867F9}" dt="2024-09-03T22:03:19.164" v="988" actId="478"/>
          <ac:spMkLst>
            <pc:docMk/>
            <pc:sldMk cId="3922901984" sldId="361"/>
            <ac:spMk id="4" creationId="{EB63239E-D781-3D85-5911-40E693822AD7}"/>
          </ac:spMkLst>
        </pc:spChg>
      </pc:sldChg>
      <pc:sldChg chg="delSp modSp mod">
        <pc:chgData name="Wout Vanroose" userId="d8dda741-12c9-41a3-bf94-8d99b8798008" providerId="ADAL" clId="{809E8EBC-9995-4A56-9C6F-EDF1496867F9}" dt="2024-09-03T22:03:07.814" v="986" actId="478"/>
        <pc:sldMkLst>
          <pc:docMk/>
          <pc:sldMk cId="1111875271" sldId="362"/>
        </pc:sldMkLst>
        <pc:spChg chg="mod">
          <ac:chgData name="Wout Vanroose" userId="d8dda741-12c9-41a3-bf94-8d99b8798008" providerId="ADAL" clId="{809E8EBC-9995-4A56-9C6F-EDF1496867F9}" dt="2024-09-03T11:37:29.552" v="510" actId="20577"/>
          <ac:spMkLst>
            <pc:docMk/>
            <pc:sldMk cId="1111875271" sldId="362"/>
            <ac:spMk id="3" creationId="{01822EF9-41B1-50A0-E926-816479201369}"/>
          </ac:spMkLst>
        </pc:spChg>
        <pc:spChg chg="del">
          <ac:chgData name="Wout Vanroose" userId="d8dda741-12c9-41a3-bf94-8d99b8798008" providerId="ADAL" clId="{809E8EBC-9995-4A56-9C6F-EDF1496867F9}" dt="2024-09-03T22:03:07.814" v="986" actId="478"/>
          <ac:spMkLst>
            <pc:docMk/>
            <pc:sldMk cId="1111875271" sldId="362"/>
            <ac:spMk id="4" creationId="{24E13638-B1DB-FDA3-9EAE-5807CC3F2364}"/>
          </ac:spMkLst>
        </pc:spChg>
      </pc:sldChg>
      <pc:sldChg chg="addSp delSp modSp mod ord">
        <pc:chgData name="Wout Vanroose" userId="d8dda741-12c9-41a3-bf94-8d99b8798008" providerId="ADAL" clId="{809E8EBC-9995-4A56-9C6F-EDF1496867F9}" dt="2024-09-04T07:51:49.295" v="1243" actId="255"/>
        <pc:sldMkLst>
          <pc:docMk/>
          <pc:sldMk cId="2640059337" sldId="363"/>
        </pc:sldMkLst>
        <pc:spChg chg="mod">
          <ac:chgData name="Wout Vanroose" userId="d8dda741-12c9-41a3-bf94-8d99b8798008" providerId="ADAL" clId="{809E8EBC-9995-4A56-9C6F-EDF1496867F9}" dt="2024-09-04T07:51:49.295" v="1243" actId="255"/>
          <ac:spMkLst>
            <pc:docMk/>
            <pc:sldMk cId="2640059337" sldId="363"/>
            <ac:spMk id="3" creationId="{3BA7DB68-07C2-B0C2-B81C-85B00BEE6A73}"/>
          </ac:spMkLst>
        </pc:spChg>
        <pc:spChg chg="del">
          <ac:chgData name="Wout Vanroose" userId="d8dda741-12c9-41a3-bf94-8d99b8798008" providerId="ADAL" clId="{809E8EBC-9995-4A56-9C6F-EDF1496867F9}" dt="2024-09-03T22:03:01.931" v="985" actId="478"/>
          <ac:spMkLst>
            <pc:docMk/>
            <pc:sldMk cId="2640059337" sldId="363"/>
            <ac:spMk id="6" creationId="{3A07CFFA-06A2-9AFD-93F3-98E97582AC9F}"/>
          </ac:spMkLst>
        </pc:spChg>
        <pc:picChg chg="add mod">
          <ac:chgData name="Wout Vanroose" userId="d8dda741-12c9-41a3-bf94-8d99b8798008" providerId="ADAL" clId="{809E8EBC-9995-4A56-9C6F-EDF1496867F9}" dt="2024-09-03T11:40:46.640" v="515" actId="14100"/>
          <ac:picMkLst>
            <pc:docMk/>
            <pc:sldMk cId="2640059337" sldId="363"/>
            <ac:picMk id="5" creationId="{1D2A458B-90A1-F214-F8D6-A4EE09BF884A}"/>
          </ac:picMkLst>
        </pc:picChg>
      </pc:sldChg>
      <pc:sldChg chg="delSp del mod">
        <pc:chgData name="Wout Vanroose" userId="d8dda741-12c9-41a3-bf94-8d99b8798008" providerId="ADAL" clId="{809E8EBC-9995-4A56-9C6F-EDF1496867F9}" dt="2024-09-04T07:38:54.005" v="1200" actId="47"/>
        <pc:sldMkLst>
          <pc:docMk/>
          <pc:sldMk cId="1333701429" sldId="364"/>
        </pc:sldMkLst>
        <pc:spChg chg="del">
          <ac:chgData name="Wout Vanroose" userId="d8dda741-12c9-41a3-bf94-8d99b8798008" providerId="ADAL" clId="{809E8EBC-9995-4A56-9C6F-EDF1496867F9}" dt="2024-09-03T22:02:57.211" v="984" actId="478"/>
          <ac:spMkLst>
            <pc:docMk/>
            <pc:sldMk cId="1333701429" sldId="364"/>
            <ac:spMk id="4" creationId="{F8D9D6BE-1905-EB37-6F3C-055381277ADC}"/>
          </ac:spMkLst>
        </pc:spChg>
      </pc:sldChg>
      <pc:sldChg chg="addSp delSp modSp mod">
        <pc:chgData name="Wout Vanroose" userId="d8dda741-12c9-41a3-bf94-8d99b8798008" providerId="ADAL" clId="{809E8EBC-9995-4A56-9C6F-EDF1496867F9}" dt="2024-09-04T07:47:08.576" v="1226" actId="14100"/>
        <pc:sldMkLst>
          <pc:docMk/>
          <pc:sldMk cId="1636806233" sldId="365"/>
        </pc:sldMkLst>
        <pc:spChg chg="mod">
          <ac:chgData name="Wout Vanroose" userId="d8dda741-12c9-41a3-bf94-8d99b8798008" providerId="ADAL" clId="{809E8EBC-9995-4A56-9C6F-EDF1496867F9}" dt="2024-09-04T07:46:17.468" v="1220" actId="14100"/>
          <ac:spMkLst>
            <pc:docMk/>
            <pc:sldMk cId="1636806233" sldId="365"/>
            <ac:spMk id="3" creationId="{4D6C980C-A366-E591-208C-0F6B098F580B}"/>
          </ac:spMkLst>
        </pc:spChg>
        <pc:spChg chg="del">
          <ac:chgData name="Wout Vanroose" userId="d8dda741-12c9-41a3-bf94-8d99b8798008" providerId="ADAL" clId="{809E8EBC-9995-4A56-9C6F-EDF1496867F9}" dt="2024-09-03T22:05:37.530" v="1014" actId="478"/>
          <ac:spMkLst>
            <pc:docMk/>
            <pc:sldMk cId="1636806233" sldId="365"/>
            <ac:spMk id="4" creationId="{49D8E6B7-36E0-48E7-52C6-16EBFA260C0C}"/>
          </ac:spMkLst>
        </pc:spChg>
        <pc:spChg chg="add del mod">
          <ac:chgData name="Wout Vanroose" userId="d8dda741-12c9-41a3-bf94-8d99b8798008" providerId="ADAL" clId="{809E8EBC-9995-4A56-9C6F-EDF1496867F9}" dt="2024-09-04T07:46:08.231" v="1218" actId="1076"/>
          <ac:spMkLst>
            <pc:docMk/>
            <pc:sldMk cId="1636806233" sldId="365"/>
            <ac:spMk id="5" creationId="{19A1539D-9C10-246B-8C25-599B0F55396C}"/>
          </ac:spMkLst>
        </pc:spChg>
        <pc:spChg chg="mod">
          <ac:chgData name="Wout Vanroose" userId="d8dda741-12c9-41a3-bf94-8d99b8798008" providerId="ADAL" clId="{809E8EBC-9995-4A56-9C6F-EDF1496867F9}" dt="2024-09-04T07:46:29.591" v="1222" actId="1076"/>
          <ac:spMkLst>
            <pc:docMk/>
            <pc:sldMk cId="1636806233" sldId="365"/>
            <ac:spMk id="26" creationId="{2FBE3F1F-2BD5-FA7C-1728-1CE8353ABADC}"/>
          </ac:spMkLst>
        </pc:spChg>
        <pc:spChg chg="mod">
          <ac:chgData name="Wout Vanroose" userId="d8dda741-12c9-41a3-bf94-8d99b8798008" providerId="ADAL" clId="{809E8EBC-9995-4A56-9C6F-EDF1496867F9}" dt="2024-09-04T07:46:46.586" v="1224" actId="14100"/>
          <ac:spMkLst>
            <pc:docMk/>
            <pc:sldMk cId="1636806233" sldId="365"/>
            <ac:spMk id="31" creationId="{D8E0AA47-D791-9CD5-EA4D-A4422367EC4A}"/>
          </ac:spMkLst>
        </pc:spChg>
        <pc:spChg chg="del">
          <ac:chgData name="Wout Vanroose" userId="d8dda741-12c9-41a3-bf94-8d99b8798008" providerId="ADAL" clId="{809E8EBC-9995-4A56-9C6F-EDF1496867F9}" dt="2024-09-04T07:46:38.569" v="1223" actId="478"/>
          <ac:spMkLst>
            <pc:docMk/>
            <pc:sldMk cId="1636806233" sldId="365"/>
            <ac:spMk id="36" creationId="{404FC4B7-EF31-87D3-E9F7-1E01F0C41422}"/>
          </ac:spMkLst>
        </pc:spChg>
        <pc:spChg chg="mod">
          <ac:chgData name="Wout Vanroose" userId="d8dda741-12c9-41a3-bf94-8d99b8798008" providerId="ADAL" clId="{809E8EBC-9995-4A56-9C6F-EDF1496867F9}" dt="2024-09-04T07:47:08.576" v="1226" actId="14100"/>
          <ac:spMkLst>
            <pc:docMk/>
            <pc:sldMk cId="1636806233" sldId="365"/>
            <ac:spMk id="38" creationId="{E22DD4B5-6F20-9D46-8FF5-549284FB18F9}"/>
          </ac:spMkLst>
        </pc:spChg>
      </pc:sldChg>
      <pc:sldChg chg="delSp mod">
        <pc:chgData name="Wout Vanroose" userId="d8dda741-12c9-41a3-bf94-8d99b8798008" providerId="ADAL" clId="{809E8EBC-9995-4A56-9C6F-EDF1496867F9}" dt="2024-09-03T22:02:36.576" v="981" actId="478"/>
        <pc:sldMkLst>
          <pc:docMk/>
          <pc:sldMk cId="2704080812" sldId="366"/>
        </pc:sldMkLst>
        <pc:spChg chg="del">
          <ac:chgData name="Wout Vanroose" userId="d8dda741-12c9-41a3-bf94-8d99b8798008" providerId="ADAL" clId="{809E8EBC-9995-4A56-9C6F-EDF1496867F9}" dt="2024-09-03T22:02:36.576" v="981" actId="478"/>
          <ac:spMkLst>
            <pc:docMk/>
            <pc:sldMk cId="2704080812" sldId="366"/>
            <ac:spMk id="4" creationId="{EFBFC542-44D8-A5BF-B883-651EC288E89C}"/>
          </ac:spMkLst>
        </pc:spChg>
      </pc:sldChg>
      <pc:sldChg chg="delSp mod">
        <pc:chgData name="Wout Vanroose" userId="d8dda741-12c9-41a3-bf94-8d99b8798008" providerId="ADAL" clId="{809E8EBC-9995-4A56-9C6F-EDF1496867F9}" dt="2024-09-03T22:02:40.886" v="982" actId="478"/>
        <pc:sldMkLst>
          <pc:docMk/>
          <pc:sldMk cId="2359475883" sldId="367"/>
        </pc:sldMkLst>
        <pc:spChg chg="del">
          <ac:chgData name="Wout Vanroose" userId="d8dda741-12c9-41a3-bf94-8d99b8798008" providerId="ADAL" clId="{809E8EBC-9995-4A56-9C6F-EDF1496867F9}" dt="2024-09-03T22:02:40.886" v="982" actId="478"/>
          <ac:spMkLst>
            <pc:docMk/>
            <pc:sldMk cId="2359475883" sldId="367"/>
            <ac:spMk id="3" creationId="{AB8943FB-C527-321A-B4E3-2EA91D95F51B}"/>
          </ac:spMkLst>
        </pc:spChg>
      </pc:sldChg>
      <pc:sldChg chg="delSp mod">
        <pc:chgData name="Wout Vanroose" userId="d8dda741-12c9-41a3-bf94-8d99b8798008" providerId="ADAL" clId="{809E8EBC-9995-4A56-9C6F-EDF1496867F9}" dt="2024-09-03T22:02:47.330" v="983" actId="478"/>
        <pc:sldMkLst>
          <pc:docMk/>
          <pc:sldMk cId="1435776941" sldId="368"/>
        </pc:sldMkLst>
        <pc:spChg chg="del">
          <ac:chgData name="Wout Vanroose" userId="d8dda741-12c9-41a3-bf94-8d99b8798008" providerId="ADAL" clId="{809E8EBC-9995-4A56-9C6F-EDF1496867F9}" dt="2024-09-03T22:02:47.330" v="983" actId="478"/>
          <ac:spMkLst>
            <pc:docMk/>
            <pc:sldMk cId="1435776941" sldId="368"/>
            <ac:spMk id="3" creationId="{8A59DC3F-5360-0AC0-7C52-5C9321545215}"/>
          </ac:spMkLst>
        </pc:spChg>
      </pc:sldChg>
      <pc:sldChg chg="addSp delSp modSp mod modAnim">
        <pc:chgData name="Wout Vanroose" userId="d8dda741-12c9-41a3-bf94-8d99b8798008" providerId="ADAL" clId="{809E8EBC-9995-4A56-9C6F-EDF1496867F9}" dt="2024-09-03T22:06:22.241" v="1022" actId="478"/>
        <pc:sldMkLst>
          <pc:docMk/>
          <pc:sldMk cId="3902364811" sldId="369"/>
        </pc:sldMkLst>
        <pc:spChg chg="del">
          <ac:chgData name="Wout Vanroose" userId="d8dda741-12c9-41a3-bf94-8d99b8798008" providerId="ADAL" clId="{809E8EBC-9995-4A56-9C6F-EDF1496867F9}" dt="2024-09-03T22:06:22.241" v="1022" actId="478"/>
          <ac:spMkLst>
            <pc:docMk/>
            <pc:sldMk cId="3902364811" sldId="369"/>
            <ac:spMk id="3" creationId="{C00CA901-6071-A8B1-24F4-26E6B3C34568}"/>
          </ac:spMkLst>
        </pc:spChg>
        <pc:spChg chg="add del">
          <ac:chgData name="Wout Vanroose" userId="d8dda741-12c9-41a3-bf94-8d99b8798008" providerId="ADAL" clId="{809E8EBC-9995-4A56-9C6F-EDF1496867F9}" dt="2024-09-03T07:29:25.559" v="132" actId="21"/>
          <ac:spMkLst>
            <pc:docMk/>
            <pc:sldMk cId="3902364811" sldId="369"/>
            <ac:spMk id="7" creationId="{7D3E2AE1-39CB-9FDA-E75B-ECE42AD6229D}"/>
          </ac:spMkLst>
        </pc:spChg>
        <pc:spChg chg="add del mod">
          <ac:chgData name="Wout Vanroose" userId="d8dda741-12c9-41a3-bf94-8d99b8798008" providerId="ADAL" clId="{809E8EBC-9995-4A56-9C6F-EDF1496867F9}" dt="2024-09-03T21:32:43.195" v="902" actId="20577"/>
          <ac:spMkLst>
            <pc:docMk/>
            <pc:sldMk cId="3902364811" sldId="369"/>
            <ac:spMk id="8" creationId="{2FEA6553-1F1F-91F9-9E70-3A59EC159C68}"/>
          </ac:spMkLst>
        </pc:spChg>
        <pc:spChg chg="add del">
          <ac:chgData name="Wout Vanroose" userId="d8dda741-12c9-41a3-bf94-8d99b8798008" providerId="ADAL" clId="{809E8EBC-9995-4A56-9C6F-EDF1496867F9}" dt="2024-09-03T07:29:25.559" v="132" actId="21"/>
          <ac:spMkLst>
            <pc:docMk/>
            <pc:sldMk cId="3902364811" sldId="369"/>
            <ac:spMk id="19" creationId="{D427A21E-76BF-CCC3-CB2E-953B044C8765}"/>
          </ac:spMkLst>
        </pc:spChg>
        <pc:spChg chg="add del">
          <ac:chgData name="Wout Vanroose" userId="d8dda741-12c9-41a3-bf94-8d99b8798008" providerId="ADAL" clId="{809E8EBC-9995-4A56-9C6F-EDF1496867F9}" dt="2024-09-03T07:29:25.559" v="132" actId="21"/>
          <ac:spMkLst>
            <pc:docMk/>
            <pc:sldMk cId="3902364811" sldId="369"/>
            <ac:spMk id="20" creationId="{400792A2-ED5A-ABAF-C3C2-89E622F43E2C}"/>
          </ac:spMkLst>
        </pc:spChg>
        <pc:spChg chg="add del">
          <ac:chgData name="Wout Vanroose" userId="d8dda741-12c9-41a3-bf94-8d99b8798008" providerId="ADAL" clId="{809E8EBC-9995-4A56-9C6F-EDF1496867F9}" dt="2024-09-03T07:29:25.559" v="132" actId="21"/>
          <ac:spMkLst>
            <pc:docMk/>
            <pc:sldMk cId="3902364811" sldId="369"/>
            <ac:spMk id="24" creationId="{7DA437EB-344C-20BB-3F71-259416F839EF}"/>
          </ac:spMkLst>
        </pc:spChg>
        <pc:spChg chg="add del">
          <ac:chgData name="Wout Vanroose" userId="d8dda741-12c9-41a3-bf94-8d99b8798008" providerId="ADAL" clId="{809E8EBC-9995-4A56-9C6F-EDF1496867F9}" dt="2024-09-03T07:29:25.559" v="132" actId="21"/>
          <ac:spMkLst>
            <pc:docMk/>
            <pc:sldMk cId="3902364811" sldId="369"/>
            <ac:spMk id="25" creationId="{CBD44853-4A5F-BD30-2F2B-BD6FD9B878D1}"/>
          </ac:spMkLst>
        </pc:sp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4" creationId="{DE89EF15-FC94-2652-63EB-5D23DB2DE75C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6" creationId="{C4701A37-231C-8894-F6EF-D159ECCF4B2C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26" creationId="{BBFC4B5B-F9A6-4527-E54E-7503FE1862BD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28" creationId="{4D3CEDF8-04CE-955E-8DF2-6EC29BBEC14F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30" creationId="{BB07BCC1-E9B6-484E-E226-818F325DC366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32" creationId="{5DC56ED3-D0F5-57F9-C6D7-269C9B140E2E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34" creationId="{3F388FED-6961-A870-D939-1CF56F76741C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36" creationId="{6E5D909D-CBA8-F392-AC7F-0BC6B1B4DDD3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38" creationId="{8D90E675-2721-C689-615C-C0632427C670}"/>
          </ac:picMkLst>
        </pc:picChg>
        <pc:picChg chg="add del">
          <ac:chgData name="Wout Vanroose" userId="d8dda741-12c9-41a3-bf94-8d99b8798008" providerId="ADAL" clId="{809E8EBC-9995-4A56-9C6F-EDF1496867F9}" dt="2024-09-03T07:29:25.559" v="132" actId="21"/>
          <ac:picMkLst>
            <pc:docMk/>
            <pc:sldMk cId="3902364811" sldId="369"/>
            <ac:picMk id="2050" creationId="{591A658B-6B53-C468-D319-D6CC8268F9F8}"/>
          </ac:picMkLst>
        </pc:picChg>
      </pc:sldChg>
      <pc:sldChg chg="delSp modSp mod ord">
        <pc:chgData name="Wout Vanroose" userId="d8dda741-12c9-41a3-bf94-8d99b8798008" providerId="ADAL" clId="{809E8EBC-9995-4A56-9C6F-EDF1496867F9}" dt="2024-09-04T07:36:57.229" v="1197" actId="27636"/>
        <pc:sldMkLst>
          <pc:docMk/>
          <pc:sldMk cId="1800940824" sldId="370"/>
        </pc:sldMkLst>
        <pc:spChg chg="mod">
          <ac:chgData name="Wout Vanroose" userId="d8dda741-12c9-41a3-bf94-8d99b8798008" providerId="ADAL" clId="{809E8EBC-9995-4A56-9C6F-EDF1496867F9}" dt="2024-09-04T07:36:57.229" v="1197" actId="27636"/>
          <ac:spMkLst>
            <pc:docMk/>
            <pc:sldMk cId="1800940824" sldId="370"/>
            <ac:spMk id="3" creationId="{D5A0318D-E8D5-167B-51E8-84E118D5A99B}"/>
          </ac:spMkLst>
        </pc:spChg>
        <pc:spChg chg="del">
          <ac:chgData name="Wout Vanroose" userId="d8dda741-12c9-41a3-bf94-8d99b8798008" providerId="ADAL" clId="{809E8EBC-9995-4A56-9C6F-EDF1496867F9}" dt="2024-09-03T22:03:35.945" v="991" actId="478"/>
          <ac:spMkLst>
            <pc:docMk/>
            <pc:sldMk cId="1800940824" sldId="370"/>
            <ac:spMk id="10" creationId="{A9D8D82F-2BDE-8831-039F-EDD0D37C6506}"/>
          </ac:spMkLst>
        </pc:spChg>
      </pc:sldChg>
      <pc:sldChg chg="modSp del mod">
        <pc:chgData name="Wout Vanroose" userId="d8dda741-12c9-41a3-bf94-8d99b8798008" providerId="ADAL" clId="{809E8EBC-9995-4A56-9C6F-EDF1496867F9}" dt="2024-09-03T21:56:39.612" v="929" actId="47"/>
        <pc:sldMkLst>
          <pc:docMk/>
          <pc:sldMk cId="4112402537" sldId="371"/>
        </pc:sldMkLst>
        <pc:spChg chg="mod">
          <ac:chgData name="Wout Vanroose" userId="d8dda741-12c9-41a3-bf94-8d99b8798008" providerId="ADAL" clId="{809E8EBC-9995-4A56-9C6F-EDF1496867F9}" dt="2024-09-03T11:33:05.455" v="334" actId="20577"/>
          <ac:spMkLst>
            <pc:docMk/>
            <pc:sldMk cId="4112402537" sldId="371"/>
            <ac:spMk id="6" creationId="{710A67FF-CFC5-6239-2550-1BAADBDE6572}"/>
          </ac:spMkLst>
        </pc:spChg>
        <pc:spChg chg="mod">
          <ac:chgData name="Wout Vanroose" userId="d8dda741-12c9-41a3-bf94-8d99b8798008" providerId="ADAL" clId="{809E8EBC-9995-4A56-9C6F-EDF1496867F9}" dt="2024-09-03T11:33:10.813" v="336" actId="20577"/>
          <ac:spMkLst>
            <pc:docMk/>
            <pc:sldMk cId="4112402537" sldId="371"/>
            <ac:spMk id="7" creationId="{D5B4DF6D-BFAA-70E3-3203-89BB9C5C12C9}"/>
          </ac:spMkLst>
        </pc:spChg>
      </pc:sldChg>
      <pc:sldChg chg="addSp delSp modSp add mod modAnim">
        <pc:chgData name="Wout Vanroose" userId="d8dda741-12c9-41a3-bf94-8d99b8798008" providerId="ADAL" clId="{809E8EBC-9995-4A56-9C6F-EDF1496867F9}" dt="2024-09-03T22:03:13.954" v="987" actId="478"/>
        <pc:sldMkLst>
          <pc:docMk/>
          <pc:sldMk cId="2716572289" sldId="372"/>
        </pc:sldMkLst>
        <pc:spChg chg="mod">
          <ac:chgData name="Wout Vanroose" userId="d8dda741-12c9-41a3-bf94-8d99b8798008" providerId="ADAL" clId="{809E8EBC-9995-4A56-9C6F-EDF1496867F9}" dt="2024-09-03T11:31:44.759" v="331" actId="20577"/>
          <ac:spMkLst>
            <pc:docMk/>
            <pc:sldMk cId="2716572289" sldId="372"/>
            <ac:spMk id="3" creationId="{A6830A1C-B0C5-233E-3DD8-8D35774EAB36}"/>
          </ac:spMkLst>
        </pc:spChg>
        <pc:spChg chg="del">
          <ac:chgData name="Wout Vanroose" userId="d8dda741-12c9-41a3-bf94-8d99b8798008" providerId="ADAL" clId="{809E8EBC-9995-4A56-9C6F-EDF1496867F9}" dt="2024-09-03T22:03:13.954" v="987" actId="478"/>
          <ac:spMkLst>
            <pc:docMk/>
            <pc:sldMk cId="2716572289" sldId="372"/>
            <ac:spMk id="5" creationId="{38C6342C-A3EA-E9F4-4104-3C11E1CAEB9F}"/>
          </ac:spMkLst>
        </pc:spChg>
        <pc:spChg chg="add mod">
          <ac:chgData name="Wout Vanroose" userId="d8dda741-12c9-41a3-bf94-8d99b8798008" providerId="ADAL" clId="{809E8EBC-9995-4A56-9C6F-EDF1496867F9}" dt="2024-09-03T07:30:11.513" v="185" actId="1037"/>
          <ac:spMkLst>
            <pc:docMk/>
            <pc:sldMk cId="2716572289" sldId="372"/>
            <ac:spMk id="7" creationId="{7D3E2AE1-39CB-9FDA-E75B-ECE42AD6229D}"/>
          </ac:spMkLst>
        </pc:spChg>
        <pc:spChg chg="add mod">
          <ac:chgData name="Wout Vanroose" userId="d8dda741-12c9-41a3-bf94-8d99b8798008" providerId="ADAL" clId="{809E8EBC-9995-4A56-9C6F-EDF1496867F9}" dt="2024-09-03T07:30:11.513" v="185" actId="1037"/>
          <ac:spMkLst>
            <pc:docMk/>
            <pc:sldMk cId="2716572289" sldId="372"/>
            <ac:spMk id="8" creationId="{2FEA6553-1F1F-91F9-9E70-3A59EC159C68}"/>
          </ac:spMkLst>
        </pc:spChg>
        <pc:spChg chg="add mod">
          <ac:chgData name="Wout Vanroose" userId="d8dda741-12c9-41a3-bf94-8d99b8798008" providerId="ADAL" clId="{809E8EBC-9995-4A56-9C6F-EDF1496867F9}" dt="2024-09-03T07:30:11.513" v="185" actId="1037"/>
          <ac:spMkLst>
            <pc:docMk/>
            <pc:sldMk cId="2716572289" sldId="372"/>
            <ac:spMk id="19" creationId="{D427A21E-76BF-CCC3-CB2E-953B044C8765}"/>
          </ac:spMkLst>
        </pc:spChg>
        <pc:spChg chg="add mod">
          <ac:chgData name="Wout Vanroose" userId="d8dda741-12c9-41a3-bf94-8d99b8798008" providerId="ADAL" clId="{809E8EBC-9995-4A56-9C6F-EDF1496867F9}" dt="2024-09-03T07:30:11.513" v="185" actId="1037"/>
          <ac:spMkLst>
            <pc:docMk/>
            <pc:sldMk cId="2716572289" sldId="372"/>
            <ac:spMk id="20" creationId="{400792A2-ED5A-ABAF-C3C2-89E622F43E2C}"/>
          </ac:spMkLst>
        </pc:spChg>
        <pc:spChg chg="add mod">
          <ac:chgData name="Wout Vanroose" userId="d8dda741-12c9-41a3-bf94-8d99b8798008" providerId="ADAL" clId="{809E8EBC-9995-4A56-9C6F-EDF1496867F9}" dt="2024-09-03T07:30:11.513" v="185" actId="1037"/>
          <ac:spMkLst>
            <pc:docMk/>
            <pc:sldMk cId="2716572289" sldId="372"/>
            <ac:spMk id="24" creationId="{7DA437EB-344C-20BB-3F71-259416F839EF}"/>
          </ac:spMkLst>
        </pc:spChg>
        <pc:spChg chg="add mod">
          <ac:chgData name="Wout Vanroose" userId="d8dda741-12c9-41a3-bf94-8d99b8798008" providerId="ADAL" clId="{809E8EBC-9995-4A56-9C6F-EDF1496867F9}" dt="2024-09-03T07:30:11.513" v="185" actId="1037"/>
          <ac:spMkLst>
            <pc:docMk/>
            <pc:sldMk cId="2716572289" sldId="372"/>
            <ac:spMk id="25" creationId="{CBD44853-4A5F-BD30-2F2B-BD6FD9B878D1}"/>
          </ac:spMkLst>
        </pc:sp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4" creationId="{DE89EF15-FC94-2652-63EB-5D23DB2DE75C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6" creationId="{C4701A37-231C-8894-F6EF-D159ECCF4B2C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26" creationId="{BBFC4B5B-F9A6-4527-E54E-7503FE1862BD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28" creationId="{4D3CEDF8-04CE-955E-8DF2-6EC29BBEC14F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30" creationId="{BB07BCC1-E9B6-484E-E226-818F325DC366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32" creationId="{5DC56ED3-D0F5-57F9-C6D7-269C9B140E2E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34" creationId="{3F388FED-6961-A870-D939-1CF56F76741C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36" creationId="{6E5D909D-CBA8-F392-AC7F-0BC6B1B4DDD3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38" creationId="{8D90E675-2721-C689-615C-C0632427C670}"/>
          </ac:picMkLst>
        </pc:picChg>
        <pc:picChg chg="add mod">
          <ac:chgData name="Wout Vanroose" userId="d8dda741-12c9-41a3-bf94-8d99b8798008" providerId="ADAL" clId="{809E8EBC-9995-4A56-9C6F-EDF1496867F9}" dt="2024-09-03T07:30:11.513" v="185" actId="1037"/>
          <ac:picMkLst>
            <pc:docMk/>
            <pc:sldMk cId="2716572289" sldId="372"/>
            <ac:picMk id="2050" creationId="{591A658B-6B53-C468-D319-D6CC8268F9F8}"/>
          </ac:picMkLst>
        </pc:picChg>
      </pc:sldChg>
      <pc:sldChg chg="add del">
        <pc:chgData name="Wout Vanroose" userId="d8dda741-12c9-41a3-bf94-8d99b8798008" providerId="ADAL" clId="{809E8EBC-9995-4A56-9C6F-EDF1496867F9}" dt="2024-09-03T07:29:32.141" v="133" actId="2890"/>
        <pc:sldMkLst>
          <pc:docMk/>
          <pc:sldMk cId="3708321530" sldId="372"/>
        </pc:sldMkLst>
      </pc:sldChg>
      <pc:sldChg chg="delSp add del mod">
        <pc:chgData name="Wout Vanroose" userId="d8dda741-12c9-41a3-bf94-8d99b8798008" providerId="ADAL" clId="{809E8EBC-9995-4A56-9C6F-EDF1496867F9}" dt="2024-09-04T07:50:21.662" v="1240" actId="47"/>
        <pc:sldMkLst>
          <pc:docMk/>
          <pc:sldMk cId="949815738" sldId="373"/>
        </pc:sldMkLst>
        <pc:spChg chg="del">
          <ac:chgData name="Wout Vanroose" userId="d8dda741-12c9-41a3-bf94-8d99b8798008" providerId="ADAL" clId="{809E8EBC-9995-4A56-9C6F-EDF1496867F9}" dt="2024-09-03T22:03:59.148" v="995" actId="478"/>
          <ac:spMkLst>
            <pc:docMk/>
            <pc:sldMk cId="949815738" sldId="373"/>
            <ac:spMk id="4" creationId="{70DC8AC5-1114-2F42-16F7-401D004FCA7C}"/>
          </ac:spMkLst>
        </pc:spChg>
      </pc:sldChg>
      <pc:sldChg chg="add del">
        <pc:chgData name="Wout Vanroose" userId="d8dda741-12c9-41a3-bf94-8d99b8798008" providerId="ADAL" clId="{809E8EBC-9995-4A56-9C6F-EDF1496867F9}" dt="2024-09-03T11:21:35.614" v="312" actId="47"/>
        <pc:sldMkLst>
          <pc:docMk/>
          <pc:sldMk cId="1148721214" sldId="374"/>
        </pc:sldMkLst>
      </pc:sldChg>
      <pc:sldChg chg="addSp modSp add del mod">
        <pc:chgData name="Wout Vanroose" userId="d8dda741-12c9-41a3-bf94-8d99b8798008" providerId="ADAL" clId="{809E8EBC-9995-4A56-9C6F-EDF1496867F9}" dt="2024-09-03T11:29:57.415" v="318" actId="47"/>
        <pc:sldMkLst>
          <pc:docMk/>
          <pc:sldMk cId="3851984036" sldId="375"/>
        </pc:sldMkLst>
        <pc:spChg chg="mod">
          <ac:chgData name="Wout Vanroose" userId="d8dda741-12c9-41a3-bf94-8d99b8798008" providerId="ADAL" clId="{809E8EBC-9995-4A56-9C6F-EDF1496867F9}" dt="2024-09-03T11:20:07.361" v="307" actId="13822"/>
          <ac:spMkLst>
            <pc:docMk/>
            <pc:sldMk cId="3851984036" sldId="375"/>
            <ac:spMk id="3" creationId="{6ACA5000-AA1F-11FF-4252-A2DD4762C20F}"/>
          </ac:spMkLst>
        </pc:spChg>
        <pc:spChg chg="mod">
          <ac:chgData name="Wout Vanroose" userId="d8dda741-12c9-41a3-bf94-8d99b8798008" providerId="ADAL" clId="{809E8EBC-9995-4A56-9C6F-EDF1496867F9}" dt="2024-09-03T11:20:11.450" v="309" actId="1076"/>
          <ac:spMkLst>
            <pc:docMk/>
            <pc:sldMk cId="3851984036" sldId="375"/>
            <ac:spMk id="10" creationId="{A8E4DAC0-1E0C-1856-C1AB-A3098C8D3AEE}"/>
          </ac:spMkLst>
        </pc:spChg>
        <pc:spChg chg="mod">
          <ac:chgData name="Wout Vanroose" userId="d8dda741-12c9-41a3-bf94-8d99b8798008" providerId="ADAL" clId="{809E8EBC-9995-4A56-9C6F-EDF1496867F9}" dt="2024-09-03T11:18:36.242" v="269" actId="1036"/>
          <ac:spMkLst>
            <pc:docMk/>
            <pc:sldMk cId="3851984036" sldId="375"/>
            <ac:spMk id="11" creationId="{9CB89B62-A2DF-2BAB-3555-53E3F4EAF898}"/>
          </ac:spMkLst>
        </pc:spChg>
        <pc:cxnChg chg="add mod">
          <ac:chgData name="Wout Vanroose" userId="d8dda741-12c9-41a3-bf94-8d99b8798008" providerId="ADAL" clId="{809E8EBC-9995-4A56-9C6F-EDF1496867F9}" dt="2024-09-03T11:20:30.817" v="310" actId="208"/>
          <ac:cxnSpMkLst>
            <pc:docMk/>
            <pc:sldMk cId="3851984036" sldId="375"/>
            <ac:cxnSpMk id="6" creationId="{51236DE4-0721-D83E-7443-6871CD32D1B0}"/>
          </ac:cxnSpMkLst>
        </pc:cxnChg>
        <pc:cxnChg chg="add mod">
          <ac:chgData name="Wout Vanroose" userId="d8dda741-12c9-41a3-bf94-8d99b8798008" providerId="ADAL" clId="{809E8EBC-9995-4A56-9C6F-EDF1496867F9}" dt="2024-09-03T11:20:30.817" v="310" actId="208"/>
          <ac:cxnSpMkLst>
            <pc:docMk/>
            <pc:sldMk cId="3851984036" sldId="375"/>
            <ac:cxnSpMk id="7" creationId="{C360DE7F-202B-D716-9F69-DAB3FB1B65A0}"/>
          </ac:cxnSpMkLst>
        </pc:cxnChg>
        <pc:cxnChg chg="add mod">
          <ac:chgData name="Wout Vanroose" userId="d8dda741-12c9-41a3-bf94-8d99b8798008" providerId="ADAL" clId="{809E8EBC-9995-4A56-9C6F-EDF1496867F9}" dt="2024-09-03T11:20:30.817" v="310" actId="208"/>
          <ac:cxnSpMkLst>
            <pc:docMk/>
            <pc:sldMk cId="3851984036" sldId="375"/>
            <ac:cxnSpMk id="12" creationId="{878D5F7D-6F95-664E-1F1E-2CFAB6252CC4}"/>
          </ac:cxnSpMkLst>
        </pc:cxnChg>
        <pc:cxnChg chg="add mod">
          <ac:chgData name="Wout Vanroose" userId="d8dda741-12c9-41a3-bf94-8d99b8798008" providerId="ADAL" clId="{809E8EBC-9995-4A56-9C6F-EDF1496867F9}" dt="2024-09-03T11:20:30.817" v="310" actId="208"/>
          <ac:cxnSpMkLst>
            <pc:docMk/>
            <pc:sldMk cId="3851984036" sldId="375"/>
            <ac:cxnSpMk id="14" creationId="{2D21CBE1-C43D-C60D-5F15-646DF9E6CA99}"/>
          </ac:cxnSpMkLst>
        </pc:cxnChg>
      </pc:sldChg>
      <pc:sldChg chg="delSp modSp add mod ord">
        <pc:chgData name="Wout Vanroose" userId="d8dda741-12c9-41a3-bf94-8d99b8798008" providerId="ADAL" clId="{809E8EBC-9995-4A56-9C6F-EDF1496867F9}" dt="2024-09-04T07:32:30.275" v="1049" actId="255"/>
        <pc:sldMkLst>
          <pc:docMk/>
          <pc:sldMk cId="2241096651" sldId="376"/>
        </pc:sldMkLst>
        <pc:spChg chg="mod">
          <ac:chgData name="Wout Vanroose" userId="d8dda741-12c9-41a3-bf94-8d99b8798008" providerId="ADAL" clId="{809E8EBC-9995-4A56-9C6F-EDF1496867F9}" dt="2024-09-04T07:32:30.275" v="1049" actId="255"/>
          <ac:spMkLst>
            <pc:docMk/>
            <pc:sldMk cId="2241096651" sldId="376"/>
            <ac:spMk id="3" creationId="{6ACA5000-AA1F-11FF-4252-A2DD4762C20F}"/>
          </ac:spMkLst>
        </pc:spChg>
        <pc:spChg chg="del">
          <ac:chgData name="Wout Vanroose" userId="d8dda741-12c9-41a3-bf94-8d99b8798008" providerId="ADAL" clId="{809E8EBC-9995-4A56-9C6F-EDF1496867F9}" dt="2024-09-03T22:05:10.004" v="1008" actId="478"/>
          <ac:spMkLst>
            <pc:docMk/>
            <pc:sldMk cId="2241096651" sldId="376"/>
            <ac:spMk id="4" creationId="{4A21DEC1-D508-B95E-C867-AD35A076CE9B}"/>
          </ac:spMkLst>
        </pc:spChg>
        <pc:spChg chg="mod">
          <ac:chgData name="Wout Vanroose" userId="d8dda741-12c9-41a3-bf94-8d99b8798008" providerId="ADAL" clId="{809E8EBC-9995-4A56-9C6F-EDF1496867F9}" dt="2024-09-03T11:18:27.237" v="259" actId="1035"/>
          <ac:spMkLst>
            <pc:docMk/>
            <pc:sldMk cId="2241096651" sldId="376"/>
            <ac:spMk id="10" creationId="{A8E4DAC0-1E0C-1856-C1AB-A3098C8D3AEE}"/>
          </ac:spMkLst>
        </pc:spChg>
        <pc:spChg chg="del">
          <ac:chgData name="Wout Vanroose" userId="d8dda741-12c9-41a3-bf94-8d99b8798008" providerId="ADAL" clId="{809E8EBC-9995-4A56-9C6F-EDF1496867F9}" dt="2024-09-03T11:16:16.658" v="225" actId="478"/>
          <ac:spMkLst>
            <pc:docMk/>
            <pc:sldMk cId="2241096651" sldId="376"/>
            <ac:spMk id="11" creationId="{9CB89B62-A2DF-2BAB-3555-53E3F4EAF898}"/>
          </ac:spMkLst>
        </pc:spChg>
      </pc:sldChg>
      <pc:sldChg chg="addSp modSp add del mod">
        <pc:chgData name="Wout Vanroose" userId="d8dda741-12c9-41a3-bf94-8d99b8798008" providerId="ADAL" clId="{809E8EBC-9995-4A56-9C6F-EDF1496867F9}" dt="2024-09-03T11:30:14.455" v="320" actId="47"/>
        <pc:sldMkLst>
          <pc:docMk/>
          <pc:sldMk cId="4192543791" sldId="377"/>
        </pc:sldMkLst>
        <pc:picChg chg="add mod">
          <ac:chgData name="Wout Vanroose" userId="d8dda741-12c9-41a3-bf94-8d99b8798008" providerId="ADAL" clId="{809E8EBC-9995-4A56-9C6F-EDF1496867F9}" dt="2024-09-03T11:21:44.506" v="314" actId="1076"/>
          <ac:picMkLst>
            <pc:docMk/>
            <pc:sldMk cId="4192543791" sldId="377"/>
            <ac:picMk id="4" creationId="{684EBE45-553F-654F-3C2C-B740FA5756CA}"/>
          </ac:picMkLst>
        </pc:picChg>
      </pc:sldChg>
      <pc:sldChg chg="addSp delSp modSp add mod">
        <pc:chgData name="Wout Vanroose" userId="d8dda741-12c9-41a3-bf94-8d99b8798008" providerId="ADAL" clId="{809E8EBC-9995-4A56-9C6F-EDF1496867F9}" dt="2024-09-03T22:05:03.944" v="1007" actId="478"/>
        <pc:sldMkLst>
          <pc:docMk/>
          <pc:sldMk cId="1191807482" sldId="378"/>
        </pc:sldMkLst>
        <pc:spChg chg="mod">
          <ac:chgData name="Wout Vanroose" userId="d8dda741-12c9-41a3-bf94-8d99b8798008" providerId="ADAL" clId="{809E8EBC-9995-4A56-9C6F-EDF1496867F9}" dt="2024-09-03T20:19:41.152" v="757" actId="20577"/>
          <ac:spMkLst>
            <pc:docMk/>
            <pc:sldMk cId="1191807482" sldId="378"/>
            <ac:spMk id="3" creationId="{6ACA5000-AA1F-11FF-4252-A2DD4762C20F}"/>
          </ac:spMkLst>
        </pc:spChg>
        <pc:spChg chg="add mod">
          <ac:chgData name="Wout Vanroose" userId="d8dda741-12c9-41a3-bf94-8d99b8798008" providerId="ADAL" clId="{809E8EBC-9995-4A56-9C6F-EDF1496867F9}" dt="2024-09-03T11:29:44.404" v="316"/>
          <ac:spMkLst>
            <pc:docMk/>
            <pc:sldMk cId="1191807482" sldId="378"/>
            <ac:spMk id="4" creationId="{3A162AB7-A9D6-5DC3-CB7C-18651DB7A59A}"/>
          </ac:spMkLst>
        </pc:spChg>
        <pc:spChg chg="del">
          <ac:chgData name="Wout Vanroose" userId="d8dda741-12c9-41a3-bf94-8d99b8798008" providerId="ADAL" clId="{809E8EBC-9995-4A56-9C6F-EDF1496867F9}" dt="2024-09-03T22:05:03.944" v="1007" actId="478"/>
          <ac:spMkLst>
            <pc:docMk/>
            <pc:sldMk cId="1191807482" sldId="378"/>
            <ac:spMk id="12" creationId="{A5462C74-7F56-AD20-417E-8BBD61360023}"/>
          </ac:spMkLst>
        </pc:spChg>
        <pc:cxnChg chg="add mod">
          <ac:chgData name="Wout Vanroose" userId="d8dda741-12c9-41a3-bf94-8d99b8798008" providerId="ADAL" clId="{809E8EBC-9995-4A56-9C6F-EDF1496867F9}" dt="2024-09-03T11:29:53.543" v="317"/>
          <ac:cxnSpMkLst>
            <pc:docMk/>
            <pc:sldMk cId="1191807482" sldId="378"/>
            <ac:cxnSpMk id="6" creationId="{F5E36AA2-3259-A46C-54DB-930BBEB54AAB}"/>
          </ac:cxnSpMkLst>
        </pc:cxnChg>
        <pc:cxnChg chg="add mod">
          <ac:chgData name="Wout Vanroose" userId="d8dda741-12c9-41a3-bf94-8d99b8798008" providerId="ADAL" clId="{809E8EBC-9995-4A56-9C6F-EDF1496867F9}" dt="2024-09-03T11:29:53.543" v="317"/>
          <ac:cxnSpMkLst>
            <pc:docMk/>
            <pc:sldMk cId="1191807482" sldId="378"/>
            <ac:cxnSpMk id="7" creationId="{C3E986AE-F55B-071A-0431-1C20B7D8DB1B}"/>
          </ac:cxnSpMkLst>
        </pc:cxnChg>
        <pc:cxnChg chg="add mod">
          <ac:chgData name="Wout Vanroose" userId="d8dda741-12c9-41a3-bf94-8d99b8798008" providerId="ADAL" clId="{809E8EBC-9995-4A56-9C6F-EDF1496867F9}" dt="2024-09-03T11:29:53.543" v="317"/>
          <ac:cxnSpMkLst>
            <pc:docMk/>
            <pc:sldMk cId="1191807482" sldId="378"/>
            <ac:cxnSpMk id="9" creationId="{795F9415-C75B-CAD4-8740-FED8F79602DD}"/>
          </ac:cxnSpMkLst>
        </pc:cxnChg>
        <pc:cxnChg chg="add mod">
          <ac:chgData name="Wout Vanroose" userId="d8dda741-12c9-41a3-bf94-8d99b8798008" providerId="ADAL" clId="{809E8EBC-9995-4A56-9C6F-EDF1496867F9}" dt="2024-09-03T11:29:53.543" v="317"/>
          <ac:cxnSpMkLst>
            <pc:docMk/>
            <pc:sldMk cId="1191807482" sldId="378"/>
            <ac:cxnSpMk id="11" creationId="{816A781E-3046-74CD-93F9-01E803E05516}"/>
          </ac:cxnSpMkLst>
        </pc:cxnChg>
      </pc:sldChg>
      <pc:sldChg chg="addSp delSp modSp add mod">
        <pc:chgData name="Wout Vanroose" userId="d8dda741-12c9-41a3-bf94-8d99b8798008" providerId="ADAL" clId="{809E8EBC-9995-4A56-9C6F-EDF1496867F9}" dt="2024-09-03T22:04:58.965" v="1006" actId="478"/>
        <pc:sldMkLst>
          <pc:docMk/>
          <pc:sldMk cId="3166227744" sldId="379"/>
        </pc:sldMkLst>
        <pc:spChg chg="mod">
          <ac:chgData name="Wout Vanroose" userId="d8dda741-12c9-41a3-bf94-8d99b8798008" providerId="ADAL" clId="{809E8EBC-9995-4A56-9C6F-EDF1496867F9}" dt="2024-09-03T20:19:49.396" v="788" actId="20577"/>
          <ac:spMkLst>
            <pc:docMk/>
            <pc:sldMk cId="3166227744" sldId="379"/>
            <ac:spMk id="3" creationId="{6ACA5000-AA1F-11FF-4252-A2DD4762C20F}"/>
          </ac:spMkLst>
        </pc:spChg>
        <pc:spChg chg="del">
          <ac:chgData name="Wout Vanroose" userId="d8dda741-12c9-41a3-bf94-8d99b8798008" providerId="ADAL" clId="{809E8EBC-9995-4A56-9C6F-EDF1496867F9}" dt="2024-09-03T22:04:58.965" v="1006" actId="478"/>
          <ac:spMkLst>
            <pc:docMk/>
            <pc:sldMk cId="3166227744" sldId="379"/>
            <ac:spMk id="13" creationId="{736E10DE-4EB7-708B-F3BC-727D95AD9DAD}"/>
          </ac:spMkLst>
        </pc:spChg>
        <pc:picChg chg="add mod">
          <ac:chgData name="Wout Vanroose" userId="d8dda741-12c9-41a3-bf94-8d99b8798008" providerId="ADAL" clId="{809E8EBC-9995-4A56-9C6F-EDF1496867F9}" dt="2024-09-03T11:30:16.042" v="321"/>
          <ac:picMkLst>
            <pc:docMk/>
            <pc:sldMk cId="3166227744" sldId="379"/>
            <ac:picMk id="12" creationId="{6B62E362-D88F-D6D0-1CAC-09AC28619495}"/>
          </ac:picMkLst>
        </pc:picChg>
      </pc:sldChg>
      <pc:sldChg chg="delSp add del mod">
        <pc:chgData name="Wout Vanroose" userId="d8dda741-12c9-41a3-bf94-8d99b8798008" providerId="ADAL" clId="{809E8EBC-9995-4A56-9C6F-EDF1496867F9}" dt="2024-09-04T07:50:27.765" v="1241" actId="47"/>
        <pc:sldMkLst>
          <pc:docMk/>
          <pc:sldMk cId="24399146" sldId="380"/>
        </pc:sldMkLst>
        <pc:spChg chg="del">
          <ac:chgData name="Wout Vanroose" userId="d8dda741-12c9-41a3-bf94-8d99b8798008" providerId="ADAL" clId="{809E8EBC-9995-4A56-9C6F-EDF1496867F9}" dt="2024-09-03T22:03:47.237" v="993" actId="478"/>
          <ac:spMkLst>
            <pc:docMk/>
            <pc:sldMk cId="24399146" sldId="380"/>
            <ac:spMk id="4" creationId="{5D5F0E8B-FE55-5C50-037E-7892DCA134E6}"/>
          </ac:spMkLst>
        </pc:spChg>
      </pc:sldChg>
      <pc:sldChg chg="addSp delSp modSp add del mod">
        <pc:chgData name="Wout Vanroose" userId="d8dda741-12c9-41a3-bf94-8d99b8798008" providerId="ADAL" clId="{809E8EBC-9995-4A56-9C6F-EDF1496867F9}" dt="2024-09-04T07:48:21.994" v="1231" actId="47"/>
        <pc:sldMkLst>
          <pc:docMk/>
          <pc:sldMk cId="1307816475" sldId="381"/>
        </pc:sldMkLst>
        <pc:spChg chg="add mod">
          <ac:chgData name="Wout Vanroose" userId="d8dda741-12c9-41a3-bf94-8d99b8798008" providerId="ADAL" clId="{809E8EBC-9995-4A56-9C6F-EDF1496867F9}" dt="2024-09-03T20:15:43.483" v="688" actId="1038"/>
          <ac:spMkLst>
            <pc:docMk/>
            <pc:sldMk cId="1307816475" sldId="381"/>
            <ac:spMk id="4" creationId="{440DFDD4-B6B5-B045-059A-2E3D187D515D}"/>
          </ac:spMkLst>
        </pc:spChg>
        <pc:spChg chg="add del mod">
          <ac:chgData name="Wout Vanroose" userId="d8dda741-12c9-41a3-bf94-8d99b8798008" providerId="ADAL" clId="{809E8EBC-9995-4A56-9C6F-EDF1496867F9}" dt="2024-09-03T17:19:52.333" v="601" actId="478"/>
          <ac:spMkLst>
            <pc:docMk/>
            <pc:sldMk cId="1307816475" sldId="381"/>
            <ac:spMk id="12" creationId="{B2BF9422-CA51-0099-EBB9-81372A14DFB7}"/>
          </ac:spMkLst>
        </pc:spChg>
        <pc:spChg chg="add mod">
          <ac:chgData name="Wout Vanroose" userId="d8dda741-12c9-41a3-bf94-8d99b8798008" providerId="ADAL" clId="{809E8EBC-9995-4A56-9C6F-EDF1496867F9}" dt="2024-09-03T17:22:31.723" v="673"/>
          <ac:spMkLst>
            <pc:docMk/>
            <pc:sldMk cId="1307816475" sldId="381"/>
            <ac:spMk id="13" creationId="{BD78CC71-A497-60C9-0AB5-06502419CFE2}"/>
          </ac:spMkLst>
        </pc:spChg>
        <pc:spChg chg="del">
          <ac:chgData name="Wout Vanroose" userId="d8dda741-12c9-41a3-bf94-8d99b8798008" providerId="ADAL" clId="{809E8EBC-9995-4A56-9C6F-EDF1496867F9}" dt="2024-09-03T22:05:32.727" v="1013" actId="478"/>
          <ac:spMkLst>
            <pc:docMk/>
            <pc:sldMk cId="1307816475" sldId="381"/>
            <ac:spMk id="14" creationId="{71A55397-E6A4-7FA8-FBBF-28267D4641E3}"/>
          </ac:spMkLst>
        </pc:spChg>
      </pc:sldChg>
      <pc:sldChg chg="addSp delSp modSp add del mod">
        <pc:chgData name="Wout Vanroose" userId="d8dda741-12c9-41a3-bf94-8d99b8798008" providerId="ADAL" clId="{809E8EBC-9995-4A56-9C6F-EDF1496867F9}" dt="2024-09-04T07:48:40.274" v="1233" actId="47"/>
        <pc:sldMkLst>
          <pc:docMk/>
          <pc:sldMk cId="541057299" sldId="382"/>
        </pc:sldMkLst>
        <pc:spChg chg="del mod">
          <ac:chgData name="Wout Vanroose" userId="d8dda741-12c9-41a3-bf94-8d99b8798008" providerId="ADAL" clId="{809E8EBC-9995-4A56-9C6F-EDF1496867F9}" dt="2024-09-03T20:15:55.576" v="690" actId="478"/>
          <ac:spMkLst>
            <pc:docMk/>
            <pc:sldMk cId="541057299" sldId="382"/>
            <ac:spMk id="4" creationId="{440DFDD4-B6B5-B045-059A-2E3D187D515D}"/>
          </ac:spMkLst>
        </pc:spChg>
        <pc:spChg chg="add mod">
          <ac:chgData name="Wout Vanroose" userId="d8dda741-12c9-41a3-bf94-8d99b8798008" providerId="ADAL" clId="{809E8EBC-9995-4A56-9C6F-EDF1496867F9}" dt="2024-09-03T17:22:34.049" v="674"/>
          <ac:spMkLst>
            <pc:docMk/>
            <pc:sldMk cId="541057299" sldId="382"/>
            <ac:spMk id="13" creationId="{75BBD07B-ECCD-96CC-CE52-CF09FC264334}"/>
          </ac:spMkLst>
        </pc:spChg>
        <pc:spChg chg="add mod">
          <ac:chgData name="Wout Vanroose" userId="d8dda741-12c9-41a3-bf94-8d99b8798008" providerId="ADAL" clId="{809E8EBC-9995-4A56-9C6F-EDF1496867F9}" dt="2024-09-03T20:15:56.014" v="691"/>
          <ac:spMkLst>
            <pc:docMk/>
            <pc:sldMk cId="541057299" sldId="382"/>
            <ac:spMk id="14" creationId="{619F1218-09A6-9CC0-CD53-0EFE0A2CF760}"/>
          </ac:spMkLst>
        </pc:spChg>
        <pc:spChg chg="del">
          <ac:chgData name="Wout Vanroose" userId="d8dda741-12c9-41a3-bf94-8d99b8798008" providerId="ADAL" clId="{809E8EBC-9995-4A56-9C6F-EDF1496867F9}" dt="2024-09-03T22:05:27.814" v="1012" actId="478"/>
          <ac:spMkLst>
            <pc:docMk/>
            <pc:sldMk cId="541057299" sldId="382"/>
            <ac:spMk id="15" creationId="{EA2E4FF7-2E40-28E7-96C8-F8187A60193E}"/>
          </ac:spMkLst>
        </pc:spChg>
      </pc:sldChg>
      <pc:sldChg chg="modSp add del mod modTransition">
        <pc:chgData name="Wout Vanroose" userId="d8dda741-12c9-41a3-bf94-8d99b8798008" providerId="ADAL" clId="{809E8EBC-9995-4A56-9C6F-EDF1496867F9}" dt="2024-09-03T17:19:30.201" v="599" actId="47"/>
        <pc:sldMkLst>
          <pc:docMk/>
          <pc:sldMk cId="3016532866" sldId="382"/>
        </pc:sldMkLst>
        <pc:spChg chg="mod">
          <ac:chgData name="Wout Vanroose" userId="d8dda741-12c9-41a3-bf94-8d99b8798008" providerId="ADAL" clId="{809E8EBC-9995-4A56-9C6F-EDF1496867F9}" dt="2024-09-03T17:17:31.118" v="577" actId="20577"/>
          <ac:spMkLst>
            <pc:docMk/>
            <pc:sldMk cId="3016532866" sldId="382"/>
            <ac:spMk id="4" creationId="{440DFDD4-B6B5-B045-059A-2E3D187D515D}"/>
          </ac:spMkLst>
        </pc:spChg>
      </pc:sldChg>
      <pc:sldChg chg="addSp delSp modSp add del mod">
        <pc:chgData name="Wout Vanroose" userId="d8dda741-12c9-41a3-bf94-8d99b8798008" providerId="ADAL" clId="{809E8EBC-9995-4A56-9C6F-EDF1496867F9}" dt="2024-09-04T07:48:54.701" v="1235" actId="47"/>
        <pc:sldMkLst>
          <pc:docMk/>
          <pc:sldMk cId="2988614746" sldId="383"/>
        </pc:sldMkLst>
        <pc:spChg chg="del">
          <ac:chgData name="Wout Vanroose" userId="d8dda741-12c9-41a3-bf94-8d99b8798008" providerId="ADAL" clId="{809E8EBC-9995-4A56-9C6F-EDF1496867F9}" dt="2024-09-03T20:16:01.147" v="692" actId="478"/>
          <ac:spMkLst>
            <pc:docMk/>
            <pc:sldMk cId="2988614746" sldId="383"/>
            <ac:spMk id="4" creationId="{440DFDD4-B6B5-B045-059A-2E3D187D515D}"/>
          </ac:spMkLst>
        </pc:spChg>
        <pc:spChg chg="add del mod">
          <ac:chgData name="Wout Vanroose" userId="d8dda741-12c9-41a3-bf94-8d99b8798008" providerId="ADAL" clId="{809E8EBC-9995-4A56-9C6F-EDF1496867F9}" dt="2024-09-03T17:21:21.088" v="646" actId="14100"/>
          <ac:spMkLst>
            <pc:docMk/>
            <pc:sldMk cId="2988614746" sldId="383"/>
            <ac:spMk id="13" creationId="{6C36B9E6-6BFF-B0B0-FCEF-9170F0859F2C}"/>
          </ac:spMkLst>
        </pc:spChg>
        <pc:spChg chg="add mod">
          <ac:chgData name="Wout Vanroose" userId="d8dda741-12c9-41a3-bf94-8d99b8798008" providerId="ADAL" clId="{809E8EBC-9995-4A56-9C6F-EDF1496867F9}" dt="2024-09-03T17:21:55.021" v="672" actId="1076"/>
          <ac:spMkLst>
            <pc:docMk/>
            <pc:sldMk cId="2988614746" sldId="383"/>
            <ac:spMk id="14" creationId="{E496F162-7AB9-5038-F759-04F0491C5759}"/>
          </ac:spMkLst>
        </pc:spChg>
        <pc:spChg chg="add mod">
          <ac:chgData name="Wout Vanroose" userId="d8dda741-12c9-41a3-bf94-8d99b8798008" providerId="ADAL" clId="{809E8EBC-9995-4A56-9C6F-EDF1496867F9}" dt="2024-09-03T17:22:36.020" v="675"/>
          <ac:spMkLst>
            <pc:docMk/>
            <pc:sldMk cId="2988614746" sldId="383"/>
            <ac:spMk id="15" creationId="{BC46CEA4-D8AA-6EB6-0317-8FDC6D5F2F88}"/>
          </ac:spMkLst>
        </pc:spChg>
        <pc:spChg chg="add mod">
          <ac:chgData name="Wout Vanroose" userId="d8dda741-12c9-41a3-bf94-8d99b8798008" providerId="ADAL" clId="{809E8EBC-9995-4A56-9C6F-EDF1496867F9}" dt="2024-09-03T20:16:01.620" v="693"/>
          <ac:spMkLst>
            <pc:docMk/>
            <pc:sldMk cId="2988614746" sldId="383"/>
            <ac:spMk id="16" creationId="{C42DA3A0-C2DA-AEB6-417D-1274E08DEA1C}"/>
          </ac:spMkLst>
        </pc:spChg>
        <pc:spChg chg="del">
          <ac:chgData name="Wout Vanroose" userId="d8dda741-12c9-41a3-bf94-8d99b8798008" providerId="ADAL" clId="{809E8EBC-9995-4A56-9C6F-EDF1496867F9}" dt="2024-09-03T22:05:22.866" v="1011" actId="478"/>
          <ac:spMkLst>
            <pc:docMk/>
            <pc:sldMk cId="2988614746" sldId="383"/>
            <ac:spMk id="17" creationId="{F10D0673-AD27-209D-06AD-AEB9E558EC7F}"/>
          </ac:spMkLst>
        </pc:spChg>
      </pc:sldChg>
      <pc:sldChg chg="delSp modSp add mod">
        <pc:chgData name="Wout Vanroose" userId="d8dda741-12c9-41a3-bf94-8d99b8798008" providerId="ADAL" clId="{809E8EBC-9995-4A56-9C6F-EDF1496867F9}" dt="2024-09-03T22:05:46.044" v="1016" actId="478"/>
        <pc:sldMkLst>
          <pc:docMk/>
          <pc:sldMk cId="193586424" sldId="384"/>
        </pc:sldMkLst>
        <pc:spChg chg="mod">
          <ac:chgData name="Wout Vanroose" userId="d8dda741-12c9-41a3-bf94-8d99b8798008" providerId="ADAL" clId="{809E8EBC-9995-4A56-9C6F-EDF1496867F9}" dt="2024-09-03T20:59:44.961" v="830" actId="20577"/>
          <ac:spMkLst>
            <pc:docMk/>
            <pc:sldMk cId="193586424" sldId="384"/>
            <ac:spMk id="3" creationId="{409B61E4-BD60-49F6-06A1-F42F3B068F99}"/>
          </ac:spMkLst>
        </pc:spChg>
        <pc:spChg chg="del">
          <ac:chgData name="Wout Vanroose" userId="d8dda741-12c9-41a3-bf94-8d99b8798008" providerId="ADAL" clId="{809E8EBC-9995-4A56-9C6F-EDF1496867F9}" dt="2024-09-03T22:05:46.044" v="1016" actId="478"/>
          <ac:spMkLst>
            <pc:docMk/>
            <pc:sldMk cId="193586424" sldId="384"/>
            <ac:spMk id="4" creationId="{53E77B16-2A42-83FC-A3B9-2C6CFD374E68}"/>
          </ac:spMkLst>
        </pc:spChg>
      </pc:sldChg>
      <pc:sldChg chg="delSp add mod">
        <pc:chgData name="Wout Vanroose" userId="d8dda741-12c9-41a3-bf94-8d99b8798008" providerId="ADAL" clId="{809E8EBC-9995-4A56-9C6F-EDF1496867F9}" dt="2024-09-03T22:05:41.473" v="1015" actId="478"/>
        <pc:sldMkLst>
          <pc:docMk/>
          <pc:sldMk cId="3640350772" sldId="385"/>
        </pc:sldMkLst>
        <pc:spChg chg="del">
          <ac:chgData name="Wout Vanroose" userId="d8dda741-12c9-41a3-bf94-8d99b8798008" providerId="ADAL" clId="{809E8EBC-9995-4A56-9C6F-EDF1496867F9}" dt="2024-09-03T22:05:41.473" v="1015" actId="478"/>
          <ac:spMkLst>
            <pc:docMk/>
            <pc:sldMk cId="3640350772" sldId="385"/>
            <ac:spMk id="4" creationId="{F7AB3AFD-4963-93D2-E7D2-BE8F041971DF}"/>
          </ac:spMkLst>
        </pc:spChg>
      </pc:sldChg>
      <pc:sldChg chg="add del">
        <pc:chgData name="Wout Vanroose" userId="d8dda741-12c9-41a3-bf94-8d99b8798008" providerId="ADAL" clId="{809E8EBC-9995-4A56-9C6F-EDF1496867F9}" dt="2024-09-04T07:36:41.401" v="1195" actId="47"/>
        <pc:sldMkLst>
          <pc:docMk/>
          <pc:sldMk cId="50063190" sldId="386"/>
        </pc:sldMkLst>
      </pc:sldChg>
      <pc:sldChg chg="addSp modSp add mod">
        <pc:chgData name="Wout Vanroose" userId="d8dda741-12c9-41a3-bf94-8d99b8798008" providerId="ADAL" clId="{809E8EBC-9995-4A56-9C6F-EDF1496867F9}" dt="2024-09-04T07:49:23.064" v="1236" actId="207"/>
        <pc:sldMkLst>
          <pc:docMk/>
          <pc:sldMk cId="4038620279" sldId="386"/>
        </pc:sldMkLst>
        <pc:spChg chg="add mod">
          <ac:chgData name="Wout Vanroose" userId="d8dda741-12c9-41a3-bf94-8d99b8798008" providerId="ADAL" clId="{809E8EBC-9995-4A56-9C6F-EDF1496867F9}" dt="2024-09-04T07:49:23.064" v="1236" actId="207"/>
          <ac:spMkLst>
            <pc:docMk/>
            <pc:sldMk cId="4038620279" sldId="386"/>
            <ac:spMk id="4" creationId="{C9A2C61C-1C82-32FE-BC8A-9157C99E5D48}"/>
          </ac:spMkLst>
        </pc:spChg>
        <pc:spChg chg="add mod">
          <ac:chgData name="Wout Vanroose" userId="d8dda741-12c9-41a3-bf94-8d99b8798008" providerId="ADAL" clId="{809E8EBC-9995-4A56-9C6F-EDF1496867F9}" dt="2024-09-04T07:49:23.064" v="1236" actId="207"/>
          <ac:spMkLst>
            <pc:docMk/>
            <pc:sldMk cId="4038620279" sldId="386"/>
            <ac:spMk id="12" creationId="{2ED62241-482D-DCA0-F2AA-AE39A2A543FE}"/>
          </ac:spMkLst>
        </pc:spChg>
      </pc:sldChg>
      <pc:sldChg chg="addSp modSp add mod">
        <pc:chgData name="Wout Vanroose" userId="d8dda741-12c9-41a3-bf94-8d99b8798008" providerId="ADAL" clId="{809E8EBC-9995-4A56-9C6F-EDF1496867F9}" dt="2024-09-04T07:49:35.405" v="1237" actId="207"/>
        <pc:sldMkLst>
          <pc:docMk/>
          <pc:sldMk cId="3295628910" sldId="387"/>
        </pc:sldMkLst>
        <pc:spChg chg="add mod">
          <ac:chgData name="Wout Vanroose" userId="d8dda741-12c9-41a3-bf94-8d99b8798008" providerId="ADAL" clId="{809E8EBC-9995-4A56-9C6F-EDF1496867F9}" dt="2024-09-04T07:49:35.405" v="1237" actId="207"/>
          <ac:spMkLst>
            <pc:docMk/>
            <pc:sldMk cId="3295628910" sldId="387"/>
            <ac:spMk id="4" creationId="{6FD2F7B4-5027-B851-0D3B-128C944E059D}"/>
          </ac:spMkLst>
        </pc:spChg>
        <pc:spChg chg="add mod">
          <ac:chgData name="Wout Vanroose" userId="d8dda741-12c9-41a3-bf94-8d99b8798008" providerId="ADAL" clId="{809E8EBC-9995-4A56-9C6F-EDF1496867F9}" dt="2024-09-04T07:49:35.405" v="1237" actId="207"/>
          <ac:spMkLst>
            <pc:docMk/>
            <pc:sldMk cId="3295628910" sldId="387"/>
            <ac:spMk id="12" creationId="{4524BCE5-90DF-43F3-50ED-5166A665F214}"/>
          </ac:spMkLst>
        </pc:spChg>
        <pc:spChg chg="add mod">
          <ac:chgData name="Wout Vanroose" userId="d8dda741-12c9-41a3-bf94-8d99b8798008" providerId="ADAL" clId="{809E8EBC-9995-4A56-9C6F-EDF1496867F9}" dt="2024-09-04T07:49:35.405" v="1237" actId="207"/>
          <ac:spMkLst>
            <pc:docMk/>
            <pc:sldMk cId="3295628910" sldId="387"/>
            <ac:spMk id="13" creationId="{7EDA89E0-24CA-2E59-6A21-54585AAA8E6A}"/>
          </ac:spMkLst>
        </pc:spChg>
      </pc:sldChg>
      <pc:sldChg chg="addSp modSp add mod">
        <pc:chgData name="Wout Vanroose" userId="d8dda741-12c9-41a3-bf94-8d99b8798008" providerId="ADAL" clId="{809E8EBC-9995-4A56-9C6F-EDF1496867F9}" dt="2024-09-04T07:49:45.841" v="1238" actId="207"/>
        <pc:sldMkLst>
          <pc:docMk/>
          <pc:sldMk cId="1511416705" sldId="388"/>
        </pc:sldMkLst>
        <pc:spChg chg="add mod">
          <ac:chgData name="Wout Vanroose" userId="d8dda741-12c9-41a3-bf94-8d99b8798008" providerId="ADAL" clId="{809E8EBC-9995-4A56-9C6F-EDF1496867F9}" dt="2024-09-04T07:49:45.841" v="1238" actId="207"/>
          <ac:spMkLst>
            <pc:docMk/>
            <pc:sldMk cId="1511416705" sldId="388"/>
            <ac:spMk id="4" creationId="{3212B297-6E85-D4B6-FC1F-508ACA0543AE}"/>
          </ac:spMkLst>
        </pc:spChg>
        <pc:spChg chg="add mod">
          <ac:chgData name="Wout Vanroose" userId="d8dda741-12c9-41a3-bf94-8d99b8798008" providerId="ADAL" clId="{809E8EBC-9995-4A56-9C6F-EDF1496867F9}" dt="2024-09-04T07:49:45.841" v="1238" actId="207"/>
          <ac:spMkLst>
            <pc:docMk/>
            <pc:sldMk cId="1511416705" sldId="388"/>
            <ac:spMk id="12" creationId="{649AFAB1-9098-AEC9-1315-A1139CCF9BF7}"/>
          </ac:spMkLst>
        </pc:spChg>
        <pc:spChg chg="add mod">
          <ac:chgData name="Wout Vanroose" userId="d8dda741-12c9-41a3-bf94-8d99b8798008" providerId="ADAL" clId="{809E8EBC-9995-4A56-9C6F-EDF1496867F9}" dt="2024-09-04T07:49:45.841" v="1238" actId="207"/>
          <ac:spMkLst>
            <pc:docMk/>
            <pc:sldMk cId="1511416705" sldId="388"/>
            <ac:spMk id="13" creationId="{70AF86E9-44CC-FAA0-045F-23F5AC893191}"/>
          </ac:spMkLst>
        </pc:spChg>
        <pc:spChg chg="add mod">
          <ac:chgData name="Wout Vanroose" userId="d8dda741-12c9-41a3-bf94-8d99b8798008" providerId="ADAL" clId="{809E8EBC-9995-4A56-9C6F-EDF1496867F9}" dt="2024-09-04T07:49:45.841" v="1238" actId="207"/>
          <ac:spMkLst>
            <pc:docMk/>
            <pc:sldMk cId="1511416705" sldId="388"/>
            <ac:spMk id="14" creationId="{0C720CAB-21AC-02EA-D345-47081B0E700D}"/>
          </ac:spMkLst>
        </pc:spChg>
      </pc:sldChg>
      <pc:sldChg chg="add">
        <pc:chgData name="Wout Vanroose" userId="d8dda741-12c9-41a3-bf94-8d99b8798008" providerId="ADAL" clId="{809E8EBC-9995-4A56-9C6F-EDF1496867F9}" dt="2024-09-04T07:50:17.247" v="1239"/>
        <pc:sldMkLst>
          <pc:docMk/>
          <pc:sldMk cId="2716735923" sldId="389"/>
        </pc:sldMkLst>
      </pc:sldChg>
      <pc:sldChg chg="add">
        <pc:chgData name="Wout Vanroose" userId="d8dda741-12c9-41a3-bf94-8d99b8798008" providerId="ADAL" clId="{809E8EBC-9995-4A56-9C6F-EDF1496867F9}" dt="2024-09-04T07:50:30.624" v="1242"/>
        <pc:sldMkLst>
          <pc:docMk/>
          <pc:sldMk cId="2007590416" sldId="390"/>
        </pc:sldMkLst>
      </pc:sldChg>
      <pc:sldMasterChg chg="addSp delSp modSp mod modSldLayout">
        <pc:chgData name="Wout Vanroose" userId="d8dda741-12c9-41a3-bf94-8d99b8798008" providerId="ADAL" clId="{809E8EBC-9995-4A56-9C6F-EDF1496867F9}" dt="2024-09-03T22:07:19.647" v="1042" actId="1035"/>
        <pc:sldMasterMkLst>
          <pc:docMk/>
          <pc:sldMasterMk cId="20203922" sldId="2147483660"/>
        </pc:sldMasterMkLst>
        <pc:spChg chg="del mod">
          <ac:chgData name="Wout Vanroose" userId="d8dda741-12c9-41a3-bf94-8d99b8798008" providerId="ADAL" clId="{809E8EBC-9995-4A56-9C6F-EDF1496867F9}" dt="2024-09-03T21:59:59.667" v="962" actId="478"/>
          <ac:spMkLst>
            <pc:docMk/>
            <pc:sldMasterMk cId="20203922" sldId="2147483660"/>
            <ac:spMk id="6" creationId="{00000000-0000-0000-0000-000000000000}"/>
          </ac:spMkLst>
        </pc:spChg>
        <pc:spChg chg="add mod">
          <ac:chgData name="Wout Vanroose" userId="d8dda741-12c9-41a3-bf94-8d99b8798008" providerId="ADAL" clId="{809E8EBC-9995-4A56-9C6F-EDF1496867F9}" dt="2024-09-03T22:07:19.647" v="1042" actId="1035"/>
          <ac:spMkLst>
            <pc:docMk/>
            <pc:sldMasterMk cId="20203922" sldId="2147483660"/>
            <ac:spMk id="8" creationId="{9A7976E1-C6CA-8851-5491-708B87ADBBD8}"/>
          </ac:spMkLst>
        </pc:spChg>
        <pc:sldLayoutChg chg="delSp mod">
          <pc:chgData name="Wout Vanroose" userId="d8dda741-12c9-41a3-bf94-8d99b8798008" providerId="ADAL" clId="{809E8EBC-9995-4A56-9C6F-EDF1496867F9}" dt="2024-09-03T22:00:31.125" v="965" actId="478"/>
          <pc:sldLayoutMkLst>
            <pc:docMk/>
            <pc:sldMasterMk cId="20203922" sldId="2147483660"/>
            <pc:sldLayoutMk cId="877753032" sldId="2147483661"/>
          </pc:sldLayoutMkLst>
          <pc:spChg chg="del">
            <ac:chgData name="Wout Vanroose" userId="d8dda741-12c9-41a3-bf94-8d99b8798008" providerId="ADAL" clId="{809E8EBC-9995-4A56-9C6F-EDF1496867F9}" dt="2024-09-03T22:00:31.125" v="965" actId="478"/>
            <ac:spMkLst>
              <pc:docMk/>
              <pc:sldMasterMk cId="20203922" sldId="2147483660"/>
              <pc:sldLayoutMk cId="877753032" sldId="2147483661"/>
              <ac:spMk id="6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0:35.882" v="966" actId="478"/>
          <pc:sldLayoutMkLst>
            <pc:docMk/>
            <pc:sldMasterMk cId="20203922" sldId="2147483660"/>
            <pc:sldLayoutMk cId="3290407810" sldId="2147483662"/>
          </pc:sldLayoutMkLst>
          <pc:spChg chg="del">
            <ac:chgData name="Wout Vanroose" userId="d8dda741-12c9-41a3-bf94-8d99b8798008" providerId="ADAL" clId="{809E8EBC-9995-4A56-9C6F-EDF1496867F9}" dt="2024-09-03T22:00:35.882" v="966" actId="478"/>
            <ac:spMkLst>
              <pc:docMk/>
              <pc:sldMasterMk cId="20203922" sldId="2147483660"/>
              <pc:sldLayoutMk cId="3290407810" sldId="2147483662"/>
              <ac:spMk id="9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0:41.082" v="967" actId="478"/>
          <pc:sldLayoutMkLst>
            <pc:docMk/>
            <pc:sldMasterMk cId="20203922" sldId="2147483660"/>
            <pc:sldLayoutMk cId="493425010" sldId="2147483663"/>
          </pc:sldLayoutMkLst>
          <pc:spChg chg="del">
            <ac:chgData name="Wout Vanroose" userId="d8dda741-12c9-41a3-bf94-8d99b8798008" providerId="ADAL" clId="{809E8EBC-9995-4A56-9C6F-EDF1496867F9}" dt="2024-09-03T22:00:41.082" v="967" actId="478"/>
            <ac:spMkLst>
              <pc:docMk/>
              <pc:sldMasterMk cId="20203922" sldId="2147483660"/>
              <pc:sldLayoutMk cId="493425010" sldId="2147483663"/>
              <ac:spMk id="6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0:44.993" v="968" actId="478"/>
          <pc:sldLayoutMkLst>
            <pc:docMk/>
            <pc:sldMasterMk cId="20203922" sldId="2147483660"/>
            <pc:sldLayoutMk cId="1024044884" sldId="2147483664"/>
          </pc:sldLayoutMkLst>
          <pc:spChg chg="del">
            <ac:chgData name="Wout Vanroose" userId="d8dda741-12c9-41a3-bf94-8d99b8798008" providerId="ADAL" clId="{809E8EBC-9995-4A56-9C6F-EDF1496867F9}" dt="2024-09-03T22:00:44.993" v="968" actId="478"/>
            <ac:spMkLst>
              <pc:docMk/>
              <pc:sldMasterMk cId="20203922" sldId="2147483660"/>
              <pc:sldLayoutMk cId="1024044884" sldId="2147483664"/>
              <ac:spMk id="10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0:51.269" v="969" actId="478"/>
          <pc:sldLayoutMkLst>
            <pc:docMk/>
            <pc:sldMasterMk cId="20203922" sldId="2147483660"/>
            <pc:sldLayoutMk cId="994450043" sldId="2147483665"/>
          </pc:sldLayoutMkLst>
          <pc:spChg chg="del">
            <ac:chgData name="Wout Vanroose" userId="d8dda741-12c9-41a3-bf94-8d99b8798008" providerId="ADAL" clId="{809E8EBC-9995-4A56-9C6F-EDF1496867F9}" dt="2024-09-03T22:00:51.269" v="969" actId="478"/>
            <ac:spMkLst>
              <pc:docMk/>
              <pc:sldMasterMk cId="20203922" sldId="2147483660"/>
              <pc:sldLayoutMk cId="994450043" sldId="2147483665"/>
              <ac:spMk id="9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0:59.148" v="970" actId="478"/>
          <pc:sldLayoutMkLst>
            <pc:docMk/>
            <pc:sldMasterMk cId="20203922" sldId="2147483660"/>
            <pc:sldLayoutMk cId="43924678" sldId="2147483666"/>
          </pc:sldLayoutMkLst>
          <pc:spChg chg="del">
            <ac:chgData name="Wout Vanroose" userId="d8dda741-12c9-41a3-bf94-8d99b8798008" providerId="ADAL" clId="{809E8EBC-9995-4A56-9C6F-EDF1496867F9}" dt="2024-09-03T22:00:59.148" v="970" actId="478"/>
            <ac:spMkLst>
              <pc:docMk/>
              <pc:sldMasterMk cId="20203922" sldId="2147483660"/>
              <pc:sldLayoutMk cId="43924678" sldId="2147483666"/>
              <ac:spMk id="5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1:04.125" v="971" actId="478"/>
          <pc:sldLayoutMkLst>
            <pc:docMk/>
            <pc:sldMasterMk cId="20203922" sldId="2147483660"/>
            <pc:sldLayoutMk cId="297195168" sldId="2147483667"/>
          </pc:sldLayoutMkLst>
          <pc:spChg chg="del">
            <ac:chgData name="Wout Vanroose" userId="d8dda741-12c9-41a3-bf94-8d99b8798008" providerId="ADAL" clId="{809E8EBC-9995-4A56-9C6F-EDF1496867F9}" dt="2024-09-03T22:01:04.125" v="971" actId="478"/>
            <ac:spMkLst>
              <pc:docMk/>
              <pc:sldMasterMk cId="20203922" sldId="2147483660"/>
              <pc:sldLayoutMk cId="297195168" sldId="2147483667"/>
              <ac:spMk id="4" creationId="{00000000-0000-0000-0000-000000000000}"/>
            </ac:spMkLst>
          </pc:spChg>
        </pc:sldLayoutChg>
        <pc:sldLayoutChg chg="delSp modSp mod">
          <pc:chgData name="Wout Vanroose" userId="d8dda741-12c9-41a3-bf94-8d99b8798008" providerId="ADAL" clId="{809E8EBC-9995-4A56-9C6F-EDF1496867F9}" dt="2024-09-03T22:01:45.855" v="978" actId="478"/>
          <pc:sldLayoutMkLst>
            <pc:docMk/>
            <pc:sldMasterMk cId="20203922" sldId="2147483660"/>
            <pc:sldLayoutMk cId="160404562" sldId="2147483668"/>
          </pc:sldLayoutMkLst>
          <pc:spChg chg="del mod">
            <ac:chgData name="Wout Vanroose" userId="d8dda741-12c9-41a3-bf94-8d99b8798008" providerId="ADAL" clId="{809E8EBC-9995-4A56-9C6F-EDF1496867F9}" dt="2024-09-03T22:01:45.855" v="978" actId="478"/>
            <ac:spMkLst>
              <pc:docMk/>
              <pc:sldMasterMk cId="20203922" sldId="2147483660"/>
              <pc:sldLayoutMk cId="160404562" sldId="2147483668"/>
              <ac:spMk id="11" creationId="{00000000-0000-0000-0000-000000000000}"/>
            </ac:spMkLst>
          </pc:spChg>
          <pc:spChg chg="del">
            <ac:chgData name="Wout Vanroose" userId="d8dda741-12c9-41a3-bf94-8d99b8798008" providerId="ADAL" clId="{809E8EBC-9995-4A56-9C6F-EDF1496867F9}" dt="2024-09-03T22:01:41.915" v="976" actId="478"/>
            <ac:spMkLst>
              <pc:docMk/>
              <pc:sldMasterMk cId="20203922" sldId="2147483660"/>
              <pc:sldLayoutMk cId="160404562" sldId="2147483668"/>
              <ac:spMk id="26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1:37.716" v="975" actId="478"/>
          <pc:sldLayoutMkLst>
            <pc:docMk/>
            <pc:sldMasterMk cId="20203922" sldId="2147483660"/>
            <pc:sldLayoutMk cId="1623325849" sldId="2147483669"/>
          </pc:sldLayoutMkLst>
          <pc:spChg chg="del">
            <ac:chgData name="Wout Vanroose" userId="d8dda741-12c9-41a3-bf94-8d99b8798008" providerId="ADAL" clId="{809E8EBC-9995-4A56-9C6F-EDF1496867F9}" dt="2024-09-03T22:01:36.379" v="974" actId="478"/>
            <ac:spMkLst>
              <pc:docMk/>
              <pc:sldMasterMk cId="20203922" sldId="2147483660"/>
              <pc:sldLayoutMk cId="1623325849" sldId="2147483669"/>
              <ac:spMk id="3" creationId="{00000000-0000-0000-0000-000000000000}"/>
            </ac:spMkLst>
          </pc:spChg>
          <pc:spChg chg="del">
            <ac:chgData name="Wout Vanroose" userId="d8dda741-12c9-41a3-bf94-8d99b8798008" providerId="ADAL" clId="{809E8EBC-9995-4A56-9C6F-EDF1496867F9}" dt="2024-09-03T22:01:37.716" v="975" actId="478"/>
            <ac:spMkLst>
              <pc:docMk/>
              <pc:sldMasterMk cId="20203922" sldId="2147483660"/>
              <pc:sldLayoutMk cId="1623325849" sldId="2147483669"/>
              <ac:spMk id="10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1:30.927" v="973" actId="478"/>
          <pc:sldLayoutMkLst>
            <pc:docMk/>
            <pc:sldMasterMk cId="20203922" sldId="2147483660"/>
            <pc:sldLayoutMk cId="2492896710" sldId="2147483670"/>
          </pc:sldLayoutMkLst>
          <pc:spChg chg="del">
            <ac:chgData name="Wout Vanroose" userId="d8dda741-12c9-41a3-bf94-8d99b8798008" providerId="ADAL" clId="{809E8EBC-9995-4A56-9C6F-EDF1496867F9}" dt="2024-09-03T22:01:30.927" v="973" actId="478"/>
            <ac:spMkLst>
              <pc:docMk/>
              <pc:sldMasterMk cId="20203922" sldId="2147483660"/>
              <pc:sldLayoutMk cId="2492896710" sldId="2147483670"/>
              <ac:spMk id="6" creationId="{00000000-0000-0000-0000-000000000000}"/>
            </ac:spMkLst>
          </pc:spChg>
        </pc:sldLayoutChg>
        <pc:sldLayoutChg chg="delSp mod">
          <pc:chgData name="Wout Vanroose" userId="d8dda741-12c9-41a3-bf94-8d99b8798008" providerId="ADAL" clId="{809E8EBC-9995-4A56-9C6F-EDF1496867F9}" dt="2024-09-03T22:01:27.501" v="972" actId="478"/>
          <pc:sldLayoutMkLst>
            <pc:docMk/>
            <pc:sldMasterMk cId="20203922" sldId="2147483660"/>
            <pc:sldLayoutMk cId="665142775" sldId="2147483671"/>
          </pc:sldLayoutMkLst>
          <pc:spChg chg="del">
            <ac:chgData name="Wout Vanroose" userId="d8dda741-12c9-41a3-bf94-8d99b8798008" providerId="ADAL" clId="{809E8EBC-9995-4A56-9C6F-EDF1496867F9}" dt="2024-09-03T22:01:27.501" v="972" actId="478"/>
            <ac:spMkLst>
              <pc:docMk/>
              <pc:sldMasterMk cId="20203922" sldId="2147483660"/>
              <pc:sldLayoutMk cId="665142775" sldId="2147483671"/>
              <ac:spMk id="6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DD962-FE8B-E54B-B983-BAEE4B94AF70}" type="datetimeFigureOut">
              <a:rPr lang="en-BE" smtClean="0"/>
              <a:t>03/09/2024</a:t>
            </a:fld>
            <a:endParaRPr lang="en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DC1E2-9F35-5245-8BA8-CB92AEE0AFEC}" type="slidenum">
              <a:rPr lang="en-BE" smtClean="0"/>
              <a:t>‹#›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44439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1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1436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23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59663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24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23273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25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029752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26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62346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27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546190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28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85623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29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53898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9DC1E2-9F35-5245-8BA8-CB92AEE0AFEC}" type="slidenum">
              <a:rPr lang="en-BE" smtClean="0"/>
              <a:t>30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4329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9B632-AC3A-49CE-ADF2-853C8DFE20E3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877753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ound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4DED1-0A32-436D-A070-AA25B22999FB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492896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  <a:prstGeom prst="roundRect">
            <a:avLst/>
          </a:prstGeo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80D4E-B1D9-4013-B3D5-A0BE52DE2BDF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665142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ound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C4D0-F653-45A8-BC26-82E86A42F861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90407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oundRect">
            <a:avLst/>
          </a:prstGeom>
          <a:solidFill>
            <a:srgbClr val="FFFFFF"/>
          </a:solidFill>
          <a:ln w="254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DD2C0-42A9-4E89-B8D2-2FD202A6A54D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9342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ound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261AA-DB44-4FCC-AA73-54B2033CFC7E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2404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D65259-4E64-4D46-80A9-D907A4D47C60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ound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4450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ound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615FA-5836-48FE-85D3-2CB675C435E7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39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AAB6E-3005-4A4F-A03B-685C58D09D41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9719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BBE3AB-7C7A-4ACA-A4FC-D0CE51C000A0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040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oundRect">
            <a:avLst/>
          </a:prstGeo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C973159D-D977-49DB-8535-A6CB4879986F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62332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oundRect">
            <a:avLst/>
          </a:prstGeom>
          <a:solidFill>
            <a:schemeClr val="bg1"/>
          </a:solidFill>
          <a:ln w="190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61A6F11-8867-4DFD-8703-8F26F16B7C91}" type="datetime8">
              <a:rPr lang="en-BE" smtClean="0"/>
              <a:t>04/09/2024 00:02</a:t>
            </a:fld>
            <a:endParaRPr lang="en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BE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976E1-C6CA-8851-5491-708B87ADBBD8}"/>
              </a:ext>
            </a:extLst>
          </p:cNvPr>
          <p:cNvSpPr txBox="1"/>
          <p:nvPr userDrawn="1"/>
        </p:nvSpPr>
        <p:spPr>
          <a:xfrm>
            <a:off x="62541" y="6495001"/>
            <a:ext cx="4924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CD0D325-2C8C-CF4D-AAE2-5EBECCE41C00}" type="slidenum">
              <a:rPr lang="en-BE" smtClean="0"/>
              <a:pPr/>
              <a:t>‹#›</a:t>
            </a:fld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2020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cap="all" spc="200" baseline="0">
          <a:solidFill>
            <a:schemeClr val="tx1">
              <a:lumMod val="85000"/>
              <a:lumOff val="15000"/>
            </a:schemeClr>
          </a:solidFill>
          <a:latin typeface="Exo 2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Exo 2 Medium" pitchFamily="2" charset="77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Exo 2 Medium" pitchFamily="2" charset="77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Exo 2 Medium" pitchFamily="2" charset="77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Exo 2 Medium" pitchFamily="2" charset="77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Exo 2 Medium" pitchFamily="2" charset="77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cpmpy.readthedocs.i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1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0.png"/><Relationship Id="rId18" Type="http://schemas.openxmlformats.org/officeDocument/2006/relationships/image" Target="../media/image40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image" Target="../media/image39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0.png"/><Relationship Id="rId20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0.png"/><Relationship Id="rId5" Type="http://schemas.openxmlformats.org/officeDocument/2006/relationships/image" Target="../media/image270.png"/><Relationship Id="rId15" Type="http://schemas.openxmlformats.org/officeDocument/2006/relationships/image" Target="../media/image370.png"/><Relationship Id="rId10" Type="http://schemas.openxmlformats.org/officeDocument/2006/relationships/image" Target="../media/image320.png"/><Relationship Id="rId19" Type="http://schemas.openxmlformats.org/officeDocument/2006/relationships/image" Target="../media/image41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0.png"/><Relationship Id="rId18" Type="http://schemas.openxmlformats.org/officeDocument/2006/relationships/image" Target="../media/image430.png"/><Relationship Id="rId26" Type="http://schemas.openxmlformats.org/officeDocument/2006/relationships/image" Target="../media/image51.png"/><Relationship Id="rId3" Type="http://schemas.openxmlformats.org/officeDocument/2006/relationships/image" Target="../media/image250.png"/><Relationship Id="rId21" Type="http://schemas.openxmlformats.org/officeDocument/2006/relationships/image" Target="../media/image460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image" Target="../media/image390.pn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0.png"/><Relationship Id="rId20" Type="http://schemas.openxmlformats.org/officeDocument/2006/relationships/image" Target="../media/image4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0.png"/><Relationship Id="rId24" Type="http://schemas.openxmlformats.org/officeDocument/2006/relationships/image" Target="../media/image49.png"/><Relationship Id="rId5" Type="http://schemas.openxmlformats.org/officeDocument/2006/relationships/image" Target="../media/image270.png"/><Relationship Id="rId15" Type="http://schemas.openxmlformats.org/officeDocument/2006/relationships/image" Target="../media/image37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10" Type="http://schemas.openxmlformats.org/officeDocument/2006/relationships/image" Target="../media/image320.png"/><Relationship Id="rId19" Type="http://schemas.openxmlformats.org/officeDocument/2006/relationships/image" Target="../media/image440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.png"/><Relationship Id="rId22" Type="http://schemas.openxmlformats.org/officeDocument/2006/relationships/image" Target="../media/image470.png"/><Relationship Id="rId27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0.png"/><Relationship Id="rId18" Type="http://schemas.openxmlformats.org/officeDocument/2006/relationships/image" Target="../media/image430.png"/><Relationship Id="rId26" Type="http://schemas.openxmlformats.org/officeDocument/2006/relationships/image" Target="../media/image51.png"/><Relationship Id="rId39" Type="http://schemas.openxmlformats.org/officeDocument/2006/relationships/image" Target="../media/image68.png"/><Relationship Id="rId21" Type="http://schemas.openxmlformats.org/officeDocument/2006/relationships/image" Target="../media/image460.png"/><Relationship Id="rId34" Type="http://schemas.openxmlformats.org/officeDocument/2006/relationships/image" Target="../media/image63.png"/><Relationship Id="rId42" Type="http://schemas.openxmlformats.org/officeDocument/2006/relationships/image" Target="../media/image71.png"/><Relationship Id="rId47" Type="http://schemas.openxmlformats.org/officeDocument/2006/relationships/image" Target="../media/image76.png"/><Relationship Id="rId50" Type="http://schemas.openxmlformats.org/officeDocument/2006/relationships/image" Target="../media/image79.png"/><Relationship Id="rId7" Type="http://schemas.openxmlformats.org/officeDocument/2006/relationships/image" Target="../media/image29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80.png"/><Relationship Id="rId29" Type="http://schemas.openxmlformats.org/officeDocument/2006/relationships/image" Target="../media/image54.png"/><Relationship Id="rId11" Type="http://schemas.openxmlformats.org/officeDocument/2006/relationships/image" Target="../media/image330.png"/><Relationship Id="rId24" Type="http://schemas.openxmlformats.org/officeDocument/2006/relationships/image" Target="../media/image49.png"/><Relationship Id="rId32" Type="http://schemas.openxmlformats.org/officeDocument/2006/relationships/image" Target="../media/image61.png"/><Relationship Id="rId37" Type="http://schemas.openxmlformats.org/officeDocument/2006/relationships/image" Target="../media/image66.png"/><Relationship Id="rId40" Type="http://schemas.openxmlformats.org/officeDocument/2006/relationships/image" Target="../media/image69.png"/><Relationship Id="rId45" Type="http://schemas.openxmlformats.org/officeDocument/2006/relationships/image" Target="../media/image74.png"/><Relationship Id="rId5" Type="http://schemas.openxmlformats.org/officeDocument/2006/relationships/image" Target="../media/image270.png"/><Relationship Id="rId15" Type="http://schemas.openxmlformats.org/officeDocument/2006/relationships/image" Target="../media/image370.png"/><Relationship Id="rId23" Type="http://schemas.openxmlformats.org/officeDocument/2006/relationships/image" Target="../media/image48.png"/><Relationship Id="rId28" Type="http://schemas.openxmlformats.org/officeDocument/2006/relationships/image" Target="../media/image53.png"/><Relationship Id="rId36" Type="http://schemas.openxmlformats.org/officeDocument/2006/relationships/image" Target="../media/image65.png"/><Relationship Id="rId49" Type="http://schemas.openxmlformats.org/officeDocument/2006/relationships/image" Target="../media/image78.png"/><Relationship Id="rId10" Type="http://schemas.openxmlformats.org/officeDocument/2006/relationships/image" Target="../media/image320.png"/><Relationship Id="rId19" Type="http://schemas.openxmlformats.org/officeDocument/2006/relationships/image" Target="../media/image440.png"/><Relationship Id="rId31" Type="http://schemas.openxmlformats.org/officeDocument/2006/relationships/image" Target="../media/image60.png"/><Relationship Id="rId44" Type="http://schemas.openxmlformats.org/officeDocument/2006/relationships/image" Target="../media/image73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.png"/><Relationship Id="rId22" Type="http://schemas.openxmlformats.org/officeDocument/2006/relationships/image" Target="../media/image470.png"/><Relationship Id="rId27" Type="http://schemas.openxmlformats.org/officeDocument/2006/relationships/image" Target="../media/image52.png"/><Relationship Id="rId30" Type="http://schemas.openxmlformats.org/officeDocument/2006/relationships/image" Target="../media/image56.png"/><Relationship Id="rId35" Type="http://schemas.openxmlformats.org/officeDocument/2006/relationships/image" Target="../media/image64.png"/><Relationship Id="rId43" Type="http://schemas.openxmlformats.org/officeDocument/2006/relationships/image" Target="../media/image72.png"/><Relationship Id="rId48" Type="http://schemas.openxmlformats.org/officeDocument/2006/relationships/image" Target="../media/image77.png"/><Relationship Id="rId8" Type="http://schemas.openxmlformats.org/officeDocument/2006/relationships/image" Target="../media/image30.png"/><Relationship Id="rId51" Type="http://schemas.openxmlformats.org/officeDocument/2006/relationships/image" Target="../media/image80.png"/><Relationship Id="rId3" Type="http://schemas.openxmlformats.org/officeDocument/2006/relationships/image" Target="../media/image250.png"/><Relationship Id="rId12" Type="http://schemas.openxmlformats.org/officeDocument/2006/relationships/image" Target="../media/image340.png"/><Relationship Id="rId17" Type="http://schemas.openxmlformats.org/officeDocument/2006/relationships/image" Target="../media/image390.png"/><Relationship Id="rId25" Type="http://schemas.openxmlformats.org/officeDocument/2006/relationships/image" Target="../media/image50.png"/><Relationship Id="rId33" Type="http://schemas.openxmlformats.org/officeDocument/2006/relationships/image" Target="../media/image62.png"/><Relationship Id="rId38" Type="http://schemas.openxmlformats.org/officeDocument/2006/relationships/image" Target="../media/image67.png"/><Relationship Id="rId46" Type="http://schemas.openxmlformats.org/officeDocument/2006/relationships/image" Target="../media/image75.png"/><Relationship Id="rId20" Type="http://schemas.openxmlformats.org/officeDocument/2006/relationships/image" Target="../media/image450.png"/><Relationship Id="rId41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0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9" Type="http://schemas.openxmlformats.org/officeDocument/2006/relationships/image" Target="../media/image79.png"/><Relationship Id="rId21" Type="http://schemas.openxmlformats.org/officeDocument/2006/relationships/image" Target="../media/image63.png"/><Relationship Id="rId34" Type="http://schemas.openxmlformats.org/officeDocument/2006/relationships/image" Target="../media/image76.png"/><Relationship Id="rId7" Type="http://schemas.openxmlformats.org/officeDocument/2006/relationships/image" Target="../media/image290.png"/><Relationship Id="rId12" Type="http://schemas.openxmlformats.org/officeDocument/2006/relationships/image" Target="../media/image340.png"/><Relationship Id="rId17" Type="http://schemas.openxmlformats.org/officeDocument/2006/relationships/image" Target="../media/image56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38" Type="http://schemas.openxmlformats.org/officeDocument/2006/relationships/image" Target="../media/image39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54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0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37" Type="http://schemas.openxmlformats.org/officeDocument/2006/relationships/image" Target="../media/image380.png"/><Relationship Id="rId40" Type="http://schemas.openxmlformats.org/officeDocument/2006/relationships/image" Target="../media/image80.png"/><Relationship Id="rId5" Type="http://schemas.openxmlformats.org/officeDocument/2006/relationships/image" Target="../media/image270.png"/><Relationship Id="rId15" Type="http://schemas.openxmlformats.org/officeDocument/2006/relationships/image" Target="../media/image370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36" Type="http://schemas.openxmlformats.org/officeDocument/2006/relationships/image" Target="../media/image78.png"/><Relationship Id="rId10" Type="http://schemas.openxmlformats.org/officeDocument/2006/relationships/image" Target="../media/image320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260.png"/><Relationship Id="rId9" Type="http://schemas.openxmlformats.org/officeDocument/2006/relationships/image" Target="../media/image310.png"/><Relationship Id="rId14" Type="http://schemas.openxmlformats.org/officeDocument/2006/relationships/image" Target="../media/image3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35" Type="http://schemas.openxmlformats.org/officeDocument/2006/relationships/image" Target="../media/image77.png"/><Relationship Id="rId8" Type="http://schemas.openxmlformats.org/officeDocument/2006/relationships/image" Target="../media/image30.png"/><Relationship Id="rId3" Type="http://schemas.openxmlformats.org/officeDocument/2006/relationships/image" Target="../media/image25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63.png"/><Relationship Id="rId26" Type="http://schemas.openxmlformats.org/officeDocument/2006/relationships/image" Target="../media/image84.png"/><Relationship Id="rId39" Type="http://schemas.openxmlformats.org/officeDocument/2006/relationships/image" Target="../media/image92.png"/><Relationship Id="rId21" Type="http://schemas.openxmlformats.org/officeDocument/2006/relationships/image" Target="../media/image66.png"/><Relationship Id="rId34" Type="http://schemas.openxmlformats.org/officeDocument/2006/relationships/image" Target="../media/image87.png"/><Relationship Id="rId42" Type="http://schemas.openxmlformats.org/officeDocument/2006/relationships/image" Target="../media/image390.png"/><Relationship Id="rId7" Type="http://schemas.openxmlformats.org/officeDocument/2006/relationships/image" Target="../media/image3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61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41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.png"/><Relationship Id="rId24" Type="http://schemas.openxmlformats.org/officeDocument/2006/relationships/image" Target="../media/image82.png"/><Relationship Id="rId32" Type="http://schemas.openxmlformats.org/officeDocument/2006/relationships/image" Target="../media/image77.png"/><Relationship Id="rId37" Type="http://schemas.openxmlformats.org/officeDocument/2006/relationships/image" Target="../media/image90.png"/><Relationship Id="rId40" Type="http://schemas.openxmlformats.org/officeDocument/2006/relationships/image" Target="../media/image79.png"/><Relationship Id="rId5" Type="http://schemas.openxmlformats.org/officeDocument/2006/relationships/image" Target="../media/image30.png"/><Relationship Id="rId15" Type="http://schemas.openxmlformats.org/officeDocument/2006/relationships/image" Target="../media/image60.png"/><Relationship Id="rId23" Type="http://schemas.openxmlformats.org/officeDocument/2006/relationships/image" Target="../media/image68.png"/><Relationship Id="rId28" Type="http://schemas.openxmlformats.org/officeDocument/2006/relationships/image" Target="../media/image86.png"/><Relationship Id="rId36" Type="http://schemas.openxmlformats.org/officeDocument/2006/relationships/image" Target="../media/image89.png"/><Relationship Id="rId10" Type="http://schemas.openxmlformats.org/officeDocument/2006/relationships/image" Target="../media/image350.png"/><Relationship Id="rId19" Type="http://schemas.openxmlformats.org/officeDocument/2006/relationships/image" Target="../media/image64.png"/><Relationship Id="rId31" Type="http://schemas.openxmlformats.org/officeDocument/2006/relationships/image" Target="../media/image76.png"/><Relationship Id="rId4" Type="http://schemas.openxmlformats.org/officeDocument/2006/relationships/image" Target="../media/image260.png"/><Relationship Id="rId9" Type="http://schemas.openxmlformats.org/officeDocument/2006/relationships/image" Target="../media/image340.png"/><Relationship Id="rId14" Type="http://schemas.openxmlformats.org/officeDocument/2006/relationships/image" Target="../media/image56.png"/><Relationship Id="rId22" Type="http://schemas.openxmlformats.org/officeDocument/2006/relationships/image" Target="../media/image67.png"/><Relationship Id="rId27" Type="http://schemas.openxmlformats.org/officeDocument/2006/relationships/image" Target="../media/image85.png"/><Relationship Id="rId30" Type="http://schemas.openxmlformats.org/officeDocument/2006/relationships/image" Target="../media/image75.png"/><Relationship Id="rId35" Type="http://schemas.openxmlformats.org/officeDocument/2006/relationships/image" Target="../media/image88.png"/><Relationship Id="rId8" Type="http://schemas.openxmlformats.org/officeDocument/2006/relationships/image" Target="../media/image330.png"/><Relationship Id="rId3" Type="http://schemas.openxmlformats.org/officeDocument/2006/relationships/image" Target="../media/image250.png"/><Relationship Id="rId12" Type="http://schemas.openxmlformats.org/officeDocument/2006/relationships/image" Target="../media/image370.png"/><Relationship Id="rId17" Type="http://schemas.openxmlformats.org/officeDocument/2006/relationships/image" Target="../media/image81.png"/><Relationship Id="rId25" Type="http://schemas.openxmlformats.org/officeDocument/2006/relationships/image" Target="../media/image83.png"/><Relationship Id="rId33" Type="http://schemas.openxmlformats.org/officeDocument/2006/relationships/image" Target="../media/image78.png"/><Relationship Id="rId38" Type="http://schemas.openxmlformats.org/officeDocument/2006/relationships/image" Target="../media/image9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cpmpy.readthedocs.io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1.png"/><Relationship Id="rId18" Type="http://schemas.openxmlformats.org/officeDocument/2006/relationships/image" Target="../media/image66.png"/><Relationship Id="rId26" Type="http://schemas.openxmlformats.org/officeDocument/2006/relationships/image" Target="../media/image74.png"/><Relationship Id="rId39" Type="http://schemas.openxmlformats.org/officeDocument/2006/relationships/image" Target="../media/image80.png"/><Relationship Id="rId21" Type="http://schemas.openxmlformats.org/officeDocument/2006/relationships/image" Target="../media/image82.png"/><Relationship Id="rId34" Type="http://schemas.openxmlformats.org/officeDocument/2006/relationships/image" Target="../media/image96.png"/><Relationship Id="rId7" Type="http://schemas.openxmlformats.org/officeDocument/2006/relationships/image" Target="../media/image320.png"/><Relationship Id="rId12" Type="http://schemas.openxmlformats.org/officeDocument/2006/relationships/image" Target="../media/image60.png"/><Relationship Id="rId17" Type="http://schemas.openxmlformats.org/officeDocument/2006/relationships/image" Target="../media/image65.png"/><Relationship Id="rId25" Type="http://schemas.openxmlformats.org/officeDocument/2006/relationships/image" Target="../media/image86.png"/><Relationship Id="rId33" Type="http://schemas.openxmlformats.org/officeDocument/2006/relationships/image" Target="../media/image95.png"/><Relationship Id="rId38" Type="http://schemas.openxmlformats.org/officeDocument/2006/relationships/image" Target="../media/image79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64.png"/><Relationship Id="rId20" Type="http://schemas.openxmlformats.org/officeDocument/2006/relationships/image" Target="../media/image68.png"/><Relationship Id="rId29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56.png"/><Relationship Id="rId24" Type="http://schemas.openxmlformats.org/officeDocument/2006/relationships/image" Target="../media/image85.png"/><Relationship Id="rId32" Type="http://schemas.openxmlformats.org/officeDocument/2006/relationships/image" Target="../media/image94.png"/><Relationship Id="rId37" Type="http://schemas.openxmlformats.org/officeDocument/2006/relationships/image" Target="../media/image92.png"/><Relationship Id="rId5" Type="http://schemas.openxmlformats.org/officeDocument/2006/relationships/image" Target="../media/image30.png"/><Relationship Id="rId15" Type="http://schemas.openxmlformats.org/officeDocument/2006/relationships/image" Target="../media/image63.png"/><Relationship Id="rId23" Type="http://schemas.openxmlformats.org/officeDocument/2006/relationships/image" Target="../media/image84.png"/><Relationship Id="rId28" Type="http://schemas.openxmlformats.org/officeDocument/2006/relationships/image" Target="../media/image76.png"/><Relationship Id="rId36" Type="http://schemas.openxmlformats.org/officeDocument/2006/relationships/image" Target="../media/image98.png"/><Relationship Id="rId10" Type="http://schemas.openxmlformats.org/officeDocument/2006/relationships/image" Target="../media/image54.png"/><Relationship Id="rId19" Type="http://schemas.openxmlformats.org/officeDocument/2006/relationships/image" Target="../media/image67.png"/><Relationship Id="rId31" Type="http://schemas.openxmlformats.org/officeDocument/2006/relationships/image" Target="../media/image93.png"/><Relationship Id="rId4" Type="http://schemas.openxmlformats.org/officeDocument/2006/relationships/image" Target="../media/image260.png"/><Relationship Id="rId9" Type="http://schemas.openxmlformats.org/officeDocument/2006/relationships/image" Target="../media/image370.png"/><Relationship Id="rId14" Type="http://schemas.openxmlformats.org/officeDocument/2006/relationships/image" Target="../media/image62.png"/><Relationship Id="rId22" Type="http://schemas.openxmlformats.org/officeDocument/2006/relationships/image" Target="../media/image83.png"/><Relationship Id="rId27" Type="http://schemas.openxmlformats.org/officeDocument/2006/relationships/image" Target="../media/image75.png"/><Relationship Id="rId30" Type="http://schemas.openxmlformats.org/officeDocument/2006/relationships/image" Target="../media/image78.png"/><Relationship Id="rId35" Type="http://schemas.openxmlformats.org/officeDocument/2006/relationships/image" Target="../media/image97.png"/><Relationship Id="rId8" Type="http://schemas.openxmlformats.org/officeDocument/2006/relationships/image" Target="../media/image36.png"/><Relationship Id="rId3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svg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15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18" Type="http://schemas.openxmlformats.org/officeDocument/2006/relationships/image" Target="../media/image28.svg"/><Relationship Id="rId3" Type="http://schemas.openxmlformats.org/officeDocument/2006/relationships/image" Target="../media/image11.sv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17" Type="http://schemas.openxmlformats.org/officeDocument/2006/relationships/image" Target="../media/image27.png"/><Relationship Id="rId2" Type="http://schemas.openxmlformats.org/officeDocument/2006/relationships/image" Target="../media/image10.png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svg"/><Relationship Id="rId15" Type="http://schemas.openxmlformats.org/officeDocument/2006/relationships/image" Target="../media/image25.png"/><Relationship Id="rId10" Type="http://schemas.openxmlformats.org/officeDocument/2006/relationships/image" Target="../media/image20.svg"/><Relationship Id="rId19" Type="http://schemas.openxmlformats.org/officeDocument/2006/relationships/image" Target="../media/image29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svg"/><Relationship Id="rId3" Type="http://schemas.openxmlformats.org/officeDocument/2006/relationships/image" Target="../media/image9.svg"/><Relationship Id="rId21" Type="http://schemas.openxmlformats.org/officeDocument/2006/relationships/image" Target="../media/image27.png"/><Relationship Id="rId7" Type="http://schemas.openxmlformats.org/officeDocument/2006/relationships/image" Target="../media/image13.svg"/><Relationship Id="rId12" Type="http://schemas.openxmlformats.org/officeDocument/2006/relationships/image" Target="../media/image18.sv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svg"/><Relationship Id="rId20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svg"/><Relationship Id="rId5" Type="http://schemas.openxmlformats.org/officeDocument/2006/relationships/image" Target="../media/image11.sv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jpe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Relationship Id="rId14" Type="http://schemas.openxmlformats.org/officeDocument/2006/relationships/image" Target="../media/image20.svg"/><Relationship Id="rId22" Type="http://schemas.openxmlformats.org/officeDocument/2006/relationships/image" Target="../media/image2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svg"/><Relationship Id="rId7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5.svg"/><Relationship Id="rId7" Type="http://schemas.openxmlformats.org/officeDocument/2006/relationships/image" Target="../media/image3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73204-D0F2-B90C-1041-ED560F2EE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0731" y="1013742"/>
            <a:ext cx="9297071" cy="1881166"/>
          </a:xfrm>
        </p:spPr>
        <p:txBody>
          <a:bodyPr>
            <a:normAutofit fontScale="90000"/>
          </a:bodyPr>
          <a:lstStyle/>
          <a:p>
            <a:r>
              <a:rPr lang="en-GB" dirty="0"/>
              <a:t>Mutational Fuzz Testing</a:t>
            </a:r>
            <a:br>
              <a:rPr lang="en-BE" dirty="0"/>
            </a:br>
            <a:r>
              <a:rPr lang="en-GB" dirty="0"/>
              <a:t> </a:t>
            </a:r>
            <a:r>
              <a:rPr lang="en-BE" dirty="0"/>
              <a:t>f</a:t>
            </a:r>
            <a:r>
              <a:rPr lang="en-GB" dirty="0"/>
              <a:t>or </a:t>
            </a:r>
            <a:br>
              <a:rPr lang="en-BE" dirty="0"/>
            </a:br>
            <a:r>
              <a:rPr lang="en-GB" dirty="0"/>
              <a:t>Constraint Modeling</a:t>
            </a:r>
            <a:r>
              <a:rPr lang="en-BE" dirty="0"/>
              <a:t> </a:t>
            </a:r>
            <a:r>
              <a:rPr lang="en-GB" dirty="0"/>
              <a:t>Systems</a:t>
            </a:r>
            <a:endParaRPr lang="en-BE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09FC7B1-4810-9529-1B93-5012AB3595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0631" y="3845023"/>
            <a:ext cx="9417269" cy="1655762"/>
          </a:xfrm>
        </p:spPr>
        <p:txBody>
          <a:bodyPr/>
          <a:lstStyle/>
          <a:p>
            <a:r>
              <a:rPr lang="en-BE" u="sng" dirty="0"/>
              <a:t>Wout Vanroose</a:t>
            </a:r>
            <a:r>
              <a:rPr lang="en-BE" dirty="0"/>
              <a:t>, Ignace Bleukx, Jo Devriendt, </a:t>
            </a:r>
            <a:r>
              <a:rPr lang="en-GB" dirty="0"/>
              <a:t>Hélène Verhaeghe, </a:t>
            </a:r>
            <a:r>
              <a:rPr lang="en-GB" dirty="0" err="1"/>
              <a:t>Dimos</a:t>
            </a:r>
            <a:r>
              <a:rPr lang="en-GB" dirty="0"/>
              <a:t> </a:t>
            </a:r>
            <a:r>
              <a:rPr lang="en-GB" dirty="0" err="1"/>
              <a:t>Tsouros</a:t>
            </a:r>
            <a:r>
              <a:rPr lang="en-GB" dirty="0"/>
              <a:t> and </a:t>
            </a:r>
            <a:r>
              <a:rPr lang="en-GB" dirty="0" err="1"/>
              <a:t>Tias</a:t>
            </a:r>
            <a:r>
              <a:rPr lang="en-GB" dirty="0"/>
              <a:t> Guns</a:t>
            </a:r>
            <a:endParaRPr lang="en-BE" dirty="0"/>
          </a:p>
        </p:txBody>
      </p:sp>
      <p:pic>
        <p:nvPicPr>
          <p:cNvPr id="4" name="Picture 3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617A2E1B-597F-EC90-19A0-9B679C1544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56" y="5230945"/>
            <a:ext cx="1809750" cy="1809750"/>
          </a:xfrm>
          <a:prstGeom prst="rect">
            <a:avLst/>
          </a:prstGeom>
        </p:spPr>
      </p:pic>
      <p:pic>
        <p:nvPicPr>
          <p:cNvPr id="6" name="Picture 5" descr="A close-up of a logo&#10;&#10;Description automatically generated">
            <a:extLst>
              <a:ext uri="{FF2B5EF4-FFF2-40B4-BE49-F238E27FC236}">
                <a16:creationId xmlns:a16="http://schemas.microsoft.com/office/drawing/2014/main" id="{AACD336E-F967-6CCD-C9AF-62B8B67B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5212" y="4436904"/>
            <a:ext cx="3426157" cy="24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7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1B29F-0153-EFF2-7E3D-F139942C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How will you Detect bugs?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D9E7F1-D81A-BE55-DCA3-84A5DEBEC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sz="2000" dirty="0"/>
              <a:t>Programmers/testers are limited in</a:t>
            </a:r>
          </a:p>
          <a:p>
            <a:pPr lvl="1"/>
            <a:r>
              <a:rPr lang="en-GB" sz="2000" dirty="0"/>
              <a:t>T</a:t>
            </a:r>
            <a:r>
              <a:rPr lang="en-BE" sz="2000" dirty="0" err="1"/>
              <a:t>ime</a:t>
            </a:r>
            <a:endParaRPr lang="en-BE" sz="2000" dirty="0"/>
          </a:p>
          <a:p>
            <a:pPr lvl="1"/>
            <a:r>
              <a:rPr lang="en-GB" sz="2000" dirty="0"/>
              <a:t>C</a:t>
            </a:r>
            <a:r>
              <a:rPr lang="en-BE" sz="2000" dirty="0" err="1"/>
              <a:t>reativity</a:t>
            </a:r>
            <a:endParaRPr lang="en-BE" sz="2000" dirty="0"/>
          </a:p>
          <a:p>
            <a:pPr lvl="1"/>
            <a:r>
              <a:rPr lang="en-BE" sz="2000" dirty="0"/>
              <a:t>Motivation</a:t>
            </a:r>
          </a:p>
          <a:p>
            <a:r>
              <a:rPr lang="en-BE" sz="2000" dirty="0"/>
              <a:t>Detect them through (automated) testing!</a:t>
            </a:r>
          </a:p>
        </p:txBody>
      </p:sp>
    </p:spTree>
    <p:extLst>
      <p:ext uri="{BB962C8B-B14F-4D97-AF65-F5344CB8AC3E}">
        <p14:creationId xmlns:p14="http://schemas.microsoft.com/office/powerpoint/2010/main" val="1036239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A371-EAF4-8644-8E6E-7EC3B022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Automated software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61E4-BD60-49F6-06A1-F42F3B06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/>
          </a:bodyPr>
          <a:lstStyle/>
          <a:p>
            <a:r>
              <a:rPr lang="en-BE" sz="2000" dirty="0"/>
              <a:t>Unit tests </a:t>
            </a:r>
          </a:p>
          <a:p>
            <a:pPr lvl="1"/>
            <a:r>
              <a:rPr lang="en-BE" sz="2000" dirty="0"/>
              <a:t>Time consuming</a:t>
            </a:r>
          </a:p>
          <a:p>
            <a:pPr lvl="1"/>
            <a:r>
              <a:rPr lang="en-BE" sz="2000" dirty="0"/>
              <a:t>Written by the developers themselves </a:t>
            </a:r>
          </a:p>
          <a:p>
            <a:pPr marL="0" indent="0">
              <a:buNone/>
            </a:pPr>
            <a:endParaRPr lang="en-BE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EFBFB-A5EE-E08D-E43E-51C78FA8CD7B}"/>
              </a:ext>
            </a:extLst>
          </p:cNvPr>
          <p:cNvGrpSpPr/>
          <p:nvPr/>
        </p:nvGrpSpPr>
        <p:grpSpPr>
          <a:xfrm>
            <a:off x="7362568" y="1896085"/>
            <a:ext cx="7781379" cy="2502921"/>
            <a:chOff x="2209800" y="405819"/>
            <a:chExt cx="7781379" cy="2502921"/>
          </a:xfrm>
          <a:effectLst/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D8D7EF-681E-65E8-4068-79FC2F143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011" b="32713"/>
            <a:stretch/>
          </p:blipFill>
          <p:spPr>
            <a:xfrm>
              <a:off x="2213178" y="2352808"/>
              <a:ext cx="7772400" cy="1376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96C46B-D60C-6B6A-6D23-C65A8ACB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7799"/>
            <a:stretch/>
          </p:blipFill>
          <p:spPr>
            <a:xfrm>
              <a:off x="2209800" y="405819"/>
              <a:ext cx="7772400" cy="19469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F5BEFF-7E7C-3EFC-DA92-647BDED0F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659" b="9425"/>
            <a:stretch/>
          </p:blipFill>
          <p:spPr>
            <a:xfrm>
              <a:off x="2218779" y="2490454"/>
              <a:ext cx="7772400" cy="418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02896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A371-EAF4-8644-8E6E-7EC3B022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Automated software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61E4-BD60-49F6-06A1-F42F3B06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/>
          </a:bodyPr>
          <a:lstStyle/>
          <a:p>
            <a:r>
              <a:rPr lang="en-BE" sz="2000" dirty="0"/>
              <a:t>Unit tests </a:t>
            </a:r>
          </a:p>
          <a:p>
            <a:pPr lvl="1"/>
            <a:r>
              <a:rPr lang="en-BE" sz="2000" dirty="0"/>
              <a:t>Time consuming</a:t>
            </a:r>
          </a:p>
          <a:p>
            <a:pPr lvl="1"/>
            <a:r>
              <a:rPr lang="en-BE" sz="2000" dirty="0"/>
              <a:t>Written by the developers themselves </a:t>
            </a:r>
          </a:p>
          <a:p>
            <a:pPr marL="0" indent="0">
              <a:buNone/>
            </a:pPr>
            <a:endParaRPr lang="en-BE" sz="2000" dirty="0"/>
          </a:p>
          <a:p>
            <a:r>
              <a:rPr lang="en-BE" sz="2000" dirty="0"/>
              <a:t>Fuzz testing: Test program on randomized input</a:t>
            </a:r>
          </a:p>
          <a:p>
            <a:pPr lvl="1"/>
            <a:r>
              <a:rPr lang="en-GB" sz="2000" dirty="0"/>
              <a:t>Generational testing</a:t>
            </a:r>
          </a:p>
          <a:p>
            <a:pPr lvl="1"/>
            <a:r>
              <a:rPr lang="en-GB" sz="2000" dirty="0"/>
              <a:t>Mutational testing</a:t>
            </a:r>
            <a:endParaRPr lang="en-BE" sz="20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EFBFB-A5EE-E08D-E43E-51C78FA8CD7B}"/>
              </a:ext>
            </a:extLst>
          </p:cNvPr>
          <p:cNvGrpSpPr/>
          <p:nvPr/>
        </p:nvGrpSpPr>
        <p:grpSpPr>
          <a:xfrm>
            <a:off x="7362568" y="1896085"/>
            <a:ext cx="7781379" cy="2502921"/>
            <a:chOff x="2209800" y="405819"/>
            <a:chExt cx="7781379" cy="2502921"/>
          </a:xfrm>
          <a:effectLst/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D8D7EF-681E-65E8-4068-79FC2F143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011" b="32713"/>
            <a:stretch/>
          </p:blipFill>
          <p:spPr>
            <a:xfrm>
              <a:off x="2213178" y="2352808"/>
              <a:ext cx="7772400" cy="1376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96C46B-D60C-6B6A-6D23-C65A8ACB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7799"/>
            <a:stretch/>
          </p:blipFill>
          <p:spPr>
            <a:xfrm>
              <a:off x="2209800" y="405819"/>
              <a:ext cx="7772400" cy="19469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F5BEFF-7E7C-3EFC-DA92-647BDED0F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659" b="9425"/>
            <a:stretch/>
          </p:blipFill>
          <p:spPr>
            <a:xfrm>
              <a:off x="2218779" y="2490454"/>
              <a:ext cx="7772400" cy="418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3586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DA371-EAF4-8644-8E6E-7EC3B0220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Automated software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9B61E4-BD60-49F6-06A1-F42F3B068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4219956"/>
          </a:xfrm>
        </p:spPr>
        <p:txBody>
          <a:bodyPr>
            <a:normAutofit/>
          </a:bodyPr>
          <a:lstStyle/>
          <a:p>
            <a:r>
              <a:rPr lang="en-BE" sz="2000" dirty="0"/>
              <a:t>Unit tests </a:t>
            </a:r>
          </a:p>
          <a:p>
            <a:pPr lvl="1"/>
            <a:r>
              <a:rPr lang="en-BE" sz="2000" dirty="0"/>
              <a:t>Time consuming</a:t>
            </a:r>
          </a:p>
          <a:p>
            <a:pPr lvl="1"/>
            <a:r>
              <a:rPr lang="en-BE" sz="2000" dirty="0"/>
              <a:t>Written by the developers themselves </a:t>
            </a:r>
          </a:p>
          <a:p>
            <a:pPr marL="0" indent="0">
              <a:buNone/>
            </a:pPr>
            <a:endParaRPr lang="en-BE" sz="2000" dirty="0"/>
          </a:p>
          <a:p>
            <a:r>
              <a:rPr lang="en-BE" sz="2000" dirty="0"/>
              <a:t>Fuzz testing: Test program on randomized input</a:t>
            </a:r>
          </a:p>
          <a:p>
            <a:pPr lvl="1"/>
            <a:r>
              <a:rPr lang="en-GB" sz="2000" dirty="0"/>
              <a:t>Generational testing</a:t>
            </a:r>
          </a:p>
          <a:p>
            <a:pPr lvl="1"/>
            <a:r>
              <a:rPr lang="en-GB" sz="2000" dirty="0"/>
              <a:t>Mutational testing</a:t>
            </a:r>
            <a:endParaRPr lang="en-BE" sz="2000" dirty="0"/>
          </a:p>
          <a:p>
            <a:pPr marL="0" indent="0">
              <a:buNone/>
            </a:pPr>
            <a:endParaRPr lang="en-BE" sz="2000" dirty="0"/>
          </a:p>
          <a:p>
            <a:r>
              <a:rPr lang="en-BE" sz="2000" dirty="0"/>
              <a:t>Proof logging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EEFBFB-A5EE-E08D-E43E-51C78FA8CD7B}"/>
              </a:ext>
            </a:extLst>
          </p:cNvPr>
          <p:cNvGrpSpPr/>
          <p:nvPr/>
        </p:nvGrpSpPr>
        <p:grpSpPr>
          <a:xfrm>
            <a:off x="7362568" y="1896085"/>
            <a:ext cx="7781379" cy="2502921"/>
            <a:chOff x="2209800" y="405819"/>
            <a:chExt cx="7781379" cy="2502921"/>
          </a:xfrm>
          <a:effectLst/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AD8D7EF-681E-65E8-4068-79FC2F14320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65011" b="32713"/>
            <a:stretch/>
          </p:blipFill>
          <p:spPr>
            <a:xfrm>
              <a:off x="2213178" y="2352808"/>
              <a:ext cx="7772400" cy="13764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896C46B-D60C-6B6A-6D23-C65A8ACB25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67799"/>
            <a:stretch/>
          </p:blipFill>
          <p:spPr>
            <a:xfrm>
              <a:off x="2209800" y="405819"/>
              <a:ext cx="7772400" cy="1946988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1F5BEFF-7E7C-3EFC-DA92-647BDED0F9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83659" b="9425"/>
            <a:stretch/>
          </p:blipFill>
          <p:spPr>
            <a:xfrm>
              <a:off x="2218779" y="2490454"/>
              <a:ext cx="7772400" cy="418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0350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2711-392E-43BB-A7C8-87A844C6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98" y="80031"/>
            <a:ext cx="7729728" cy="1188720"/>
          </a:xfrm>
        </p:spPr>
        <p:txBody>
          <a:bodyPr/>
          <a:lstStyle/>
          <a:p>
            <a:r>
              <a:rPr lang="en-BE" dirty="0">
                <a:latin typeface="Exo 2 Medium" pitchFamily="2" charset="77"/>
              </a:rPr>
              <a:t>Mutational testing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1539D-9C10-246B-8C25-599B0F55396C}"/>
              </a:ext>
            </a:extLst>
          </p:cNvPr>
          <p:cNvSpPr/>
          <p:nvPr/>
        </p:nvSpPr>
        <p:spPr>
          <a:xfrm>
            <a:off x="1149323" y="1516678"/>
            <a:ext cx="222324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Select input model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BC741D9-2640-D1B2-51CC-A7CCC57F4AC9}"/>
              </a:ext>
            </a:extLst>
          </p:cNvPr>
          <p:cNvSpPr/>
          <p:nvPr/>
        </p:nvSpPr>
        <p:spPr>
          <a:xfrm>
            <a:off x="3788117" y="1924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AADD87-3908-0833-620C-CDBF3FFF59D3}"/>
              </a:ext>
            </a:extLst>
          </p:cNvPr>
          <p:cNvSpPr/>
          <p:nvPr/>
        </p:nvSpPr>
        <p:spPr>
          <a:xfrm>
            <a:off x="4884993" y="1524829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AFED61-05C0-D4A0-6B9D-2B5117CA4310}"/>
              </a:ext>
            </a:extLst>
          </p:cNvPr>
          <p:cNvSpPr/>
          <p:nvPr/>
        </p:nvSpPr>
        <p:spPr>
          <a:xfrm>
            <a:off x="7464988" y="1939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D6C980C-A366-E591-208C-0F6B098F580B}"/>
              </a:ext>
            </a:extLst>
          </p:cNvPr>
          <p:cNvSpPr/>
          <p:nvPr/>
        </p:nvSpPr>
        <p:spPr>
          <a:xfrm>
            <a:off x="8906116" y="1487789"/>
            <a:ext cx="2136561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Mutated model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755B040-4384-466F-E5BF-6665AE7EE544}"/>
              </a:ext>
            </a:extLst>
          </p:cNvPr>
          <p:cNvSpPr/>
          <p:nvPr/>
        </p:nvSpPr>
        <p:spPr>
          <a:xfrm>
            <a:off x="1438169" y="2727113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7FA62C99-80A4-CA1C-1CE0-4B70CD5E35FF}"/>
              </a:ext>
            </a:extLst>
          </p:cNvPr>
          <p:cNvSpPr/>
          <p:nvPr/>
        </p:nvSpPr>
        <p:spPr>
          <a:xfrm rot="10800000">
            <a:off x="5358096" y="1892582"/>
            <a:ext cx="1378175" cy="1992244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D343C703-6AAE-441D-6A19-80D1B471070B}"/>
              </a:ext>
            </a:extLst>
          </p:cNvPr>
          <p:cNvSpPr/>
          <p:nvPr/>
        </p:nvSpPr>
        <p:spPr>
          <a:xfrm>
            <a:off x="9111849" y="2661168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C382FDB8-B326-CA41-35E7-5FBE80E6D8B7}"/>
              </a:ext>
            </a:extLst>
          </p:cNvPr>
          <p:cNvSpPr/>
          <p:nvPr/>
        </p:nvSpPr>
        <p:spPr>
          <a:xfrm>
            <a:off x="4884993" y="3973001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Verify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AF639F3C-FE61-9AB0-FD9C-F6B8E594C0E8}"/>
              </a:ext>
            </a:extLst>
          </p:cNvPr>
          <p:cNvSpPr/>
          <p:nvPr/>
        </p:nvSpPr>
        <p:spPr>
          <a:xfrm rot="10800000" flipH="1">
            <a:off x="1978995" y="3428999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D29B5EBA-50AA-0E05-5218-FCA23A615D9D}"/>
              </a:ext>
            </a:extLst>
          </p:cNvPr>
          <p:cNvSpPr/>
          <p:nvPr/>
        </p:nvSpPr>
        <p:spPr>
          <a:xfrm rot="10800000" flipH="1">
            <a:off x="6297973" y="5342328"/>
            <a:ext cx="2987384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2FBE3F1F-2BD5-FA7C-1728-1CE8353ABADC}"/>
              </a:ext>
            </a:extLst>
          </p:cNvPr>
          <p:cNvSpPr/>
          <p:nvPr/>
        </p:nvSpPr>
        <p:spPr>
          <a:xfrm>
            <a:off x="9342160" y="5136542"/>
            <a:ext cx="199090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Bugged model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D8E0AA47-D791-9CD5-EA4D-A4422367EC4A}"/>
              </a:ext>
            </a:extLst>
          </p:cNvPr>
          <p:cNvSpPr/>
          <p:nvPr/>
        </p:nvSpPr>
        <p:spPr>
          <a:xfrm rot="10800000">
            <a:off x="858937" y="5338877"/>
            <a:ext cx="5035090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84BCD499-9B3E-BA1B-2990-24DBE463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940" y="4713356"/>
            <a:ext cx="914400" cy="914400"/>
          </a:xfrm>
          <a:prstGeom prst="rect">
            <a:avLst/>
          </a:prstGeom>
        </p:spPr>
      </p:pic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756AB7D4-5174-A49D-738E-B8E657AD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5560" y="4701871"/>
            <a:ext cx="914400" cy="914400"/>
          </a:xfrm>
          <a:prstGeom prst="rect">
            <a:avLst/>
          </a:prstGeom>
        </p:spPr>
      </p:pic>
      <p:sp>
        <p:nvSpPr>
          <p:cNvPr id="38" name="U-turn Arrow 12">
            <a:extLst>
              <a:ext uri="{FF2B5EF4-FFF2-40B4-BE49-F238E27FC236}">
                <a16:creationId xmlns:a16="http://schemas.microsoft.com/office/drawing/2014/main" id="{E22DD4B5-6F20-9D46-8FF5-549284FB18F9}"/>
              </a:ext>
            </a:extLst>
          </p:cNvPr>
          <p:cNvSpPr/>
          <p:nvPr/>
        </p:nvSpPr>
        <p:spPr>
          <a:xfrm rot="16200000">
            <a:off x="-1391149" y="3702842"/>
            <a:ext cx="3951854" cy="548321"/>
          </a:xfrm>
          <a:prstGeom prst="uturnArrow">
            <a:avLst>
              <a:gd name="adj1" fmla="val 26128"/>
              <a:gd name="adj2" fmla="val 25000"/>
              <a:gd name="adj3" fmla="val 36152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22DFD-72C1-F125-1A73-CB34A6062AFD}"/>
              </a:ext>
            </a:extLst>
          </p:cNvPr>
          <p:cNvSpPr txBox="1"/>
          <p:nvPr/>
        </p:nvSpPr>
        <p:spPr>
          <a:xfrm>
            <a:off x="1149323" y="2125583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059F0-3CE5-992C-EDC5-CB1F5B7924B0}"/>
              </a:ext>
            </a:extLst>
          </p:cNvPr>
          <p:cNvSpPr txBox="1"/>
          <p:nvPr/>
        </p:nvSpPr>
        <p:spPr>
          <a:xfrm>
            <a:off x="4978300" y="216212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C2240-585A-6EE7-A63D-717F28F49E8D}"/>
              </a:ext>
            </a:extLst>
          </p:cNvPr>
          <p:cNvSpPr txBox="1"/>
          <p:nvPr/>
        </p:nvSpPr>
        <p:spPr>
          <a:xfrm>
            <a:off x="4978300" y="40609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3.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C9D063A-AFCA-4D18-0EE3-91B66DD63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5863" y="2648803"/>
            <a:ext cx="914400" cy="1117600"/>
          </a:xfrm>
          <a:prstGeom prst="rect">
            <a:avLst/>
          </a:prstGeom>
        </p:spPr>
      </p:pic>
      <p:sp>
        <p:nvSpPr>
          <p:cNvPr id="44" name="Arrow: Bent 43">
            <a:extLst>
              <a:ext uri="{FF2B5EF4-FFF2-40B4-BE49-F238E27FC236}">
                <a16:creationId xmlns:a16="http://schemas.microsoft.com/office/drawing/2014/main" id="{D5D3C417-271D-BBE4-A8F6-2ECE5976E3B2}"/>
              </a:ext>
            </a:extLst>
          </p:cNvPr>
          <p:cNvSpPr/>
          <p:nvPr/>
        </p:nvSpPr>
        <p:spPr>
          <a:xfrm rot="10800000">
            <a:off x="7363553" y="3440868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06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2711-392E-43BB-A7C8-87A844C6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98" y="80031"/>
            <a:ext cx="7729728" cy="1188720"/>
          </a:xfrm>
        </p:spPr>
        <p:txBody>
          <a:bodyPr/>
          <a:lstStyle/>
          <a:p>
            <a:r>
              <a:rPr lang="en-BE" dirty="0">
                <a:latin typeface="Exo 2 Medium" pitchFamily="2" charset="77"/>
              </a:rPr>
              <a:t>Mutational testing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1539D-9C10-246B-8C25-599B0F55396C}"/>
              </a:ext>
            </a:extLst>
          </p:cNvPr>
          <p:cNvSpPr/>
          <p:nvPr/>
        </p:nvSpPr>
        <p:spPr>
          <a:xfrm>
            <a:off x="1149323" y="1516678"/>
            <a:ext cx="222324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Select input model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BC741D9-2640-D1B2-51CC-A7CCC57F4AC9}"/>
              </a:ext>
            </a:extLst>
          </p:cNvPr>
          <p:cNvSpPr/>
          <p:nvPr/>
        </p:nvSpPr>
        <p:spPr>
          <a:xfrm>
            <a:off x="3788117" y="1924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AADD87-3908-0833-620C-CDBF3FFF59D3}"/>
              </a:ext>
            </a:extLst>
          </p:cNvPr>
          <p:cNvSpPr/>
          <p:nvPr/>
        </p:nvSpPr>
        <p:spPr>
          <a:xfrm>
            <a:off x="4884993" y="1524829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AFED61-05C0-D4A0-6B9D-2B5117CA4310}"/>
              </a:ext>
            </a:extLst>
          </p:cNvPr>
          <p:cNvSpPr/>
          <p:nvPr/>
        </p:nvSpPr>
        <p:spPr>
          <a:xfrm>
            <a:off x="7464988" y="1939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D6C980C-A366-E591-208C-0F6B098F580B}"/>
              </a:ext>
            </a:extLst>
          </p:cNvPr>
          <p:cNvSpPr/>
          <p:nvPr/>
        </p:nvSpPr>
        <p:spPr>
          <a:xfrm>
            <a:off x="8906116" y="1487789"/>
            <a:ext cx="2136561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Mutated model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755B040-4384-466F-E5BF-6665AE7EE544}"/>
              </a:ext>
            </a:extLst>
          </p:cNvPr>
          <p:cNvSpPr/>
          <p:nvPr/>
        </p:nvSpPr>
        <p:spPr>
          <a:xfrm>
            <a:off x="1438169" y="2727113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7FA62C99-80A4-CA1C-1CE0-4B70CD5E35FF}"/>
              </a:ext>
            </a:extLst>
          </p:cNvPr>
          <p:cNvSpPr/>
          <p:nvPr/>
        </p:nvSpPr>
        <p:spPr>
          <a:xfrm rot="10800000">
            <a:off x="5358096" y="1892582"/>
            <a:ext cx="1378175" cy="1992244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D343C703-6AAE-441D-6A19-80D1B471070B}"/>
              </a:ext>
            </a:extLst>
          </p:cNvPr>
          <p:cNvSpPr/>
          <p:nvPr/>
        </p:nvSpPr>
        <p:spPr>
          <a:xfrm>
            <a:off x="9111849" y="2661168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C382FDB8-B326-CA41-35E7-5FBE80E6D8B7}"/>
              </a:ext>
            </a:extLst>
          </p:cNvPr>
          <p:cNvSpPr/>
          <p:nvPr/>
        </p:nvSpPr>
        <p:spPr>
          <a:xfrm>
            <a:off x="4884993" y="3973001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Verify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AF639F3C-FE61-9AB0-FD9C-F6B8E594C0E8}"/>
              </a:ext>
            </a:extLst>
          </p:cNvPr>
          <p:cNvSpPr/>
          <p:nvPr/>
        </p:nvSpPr>
        <p:spPr>
          <a:xfrm rot="10800000" flipH="1">
            <a:off x="1978995" y="3428999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D29B5EBA-50AA-0E05-5218-FCA23A615D9D}"/>
              </a:ext>
            </a:extLst>
          </p:cNvPr>
          <p:cNvSpPr/>
          <p:nvPr/>
        </p:nvSpPr>
        <p:spPr>
          <a:xfrm rot="10800000" flipH="1">
            <a:off x="6297973" y="5342328"/>
            <a:ext cx="2987384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2FBE3F1F-2BD5-FA7C-1728-1CE8353ABADC}"/>
              </a:ext>
            </a:extLst>
          </p:cNvPr>
          <p:cNvSpPr/>
          <p:nvPr/>
        </p:nvSpPr>
        <p:spPr>
          <a:xfrm>
            <a:off x="9342160" y="5136542"/>
            <a:ext cx="199090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Bugged model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D8E0AA47-D791-9CD5-EA4D-A4422367EC4A}"/>
              </a:ext>
            </a:extLst>
          </p:cNvPr>
          <p:cNvSpPr/>
          <p:nvPr/>
        </p:nvSpPr>
        <p:spPr>
          <a:xfrm rot="10800000">
            <a:off x="858937" y="5338877"/>
            <a:ext cx="5035090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84BCD499-9B3E-BA1B-2990-24DBE463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940" y="4713356"/>
            <a:ext cx="914400" cy="914400"/>
          </a:xfrm>
          <a:prstGeom prst="rect">
            <a:avLst/>
          </a:prstGeom>
        </p:spPr>
      </p:pic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756AB7D4-5174-A49D-738E-B8E657AD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5560" y="4701871"/>
            <a:ext cx="914400" cy="914400"/>
          </a:xfrm>
          <a:prstGeom prst="rect">
            <a:avLst/>
          </a:prstGeom>
        </p:spPr>
      </p:pic>
      <p:sp>
        <p:nvSpPr>
          <p:cNvPr id="38" name="U-turn Arrow 12">
            <a:extLst>
              <a:ext uri="{FF2B5EF4-FFF2-40B4-BE49-F238E27FC236}">
                <a16:creationId xmlns:a16="http://schemas.microsoft.com/office/drawing/2014/main" id="{E22DD4B5-6F20-9D46-8FF5-549284FB18F9}"/>
              </a:ext>
            </a:extLst>
          </p:cNvPr>
          <p:cNvSpPr/>
          <p:nvPr/>
        </p:nvSpPr>
        <p:spPr>
          <a:xfrm rot="16200000">
            <a:off x="-1391149" y="3702842"/>
            <a:ext cx="3951854" cy="548321"/>
          </a:xfrm>
          <a:prstGeom prst="uturnArrow">
            <a:avLst>
              <a:gd name="adj1" fmla="val 26128"/>
              <a:gd name="adj2" fmla="val 25000"/>
              <a:gd name="adj3" fmla="val 36152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22DFD-72C1-F125-1A73-CB34A6062AFD}"/>
              </a:ext>
            </a:extLst>
          </p:cNvPr>
          <p:cNvSpPr txBox="1"/>
          <p:nvPr/>
        </p:nvSpPr>
        <p:spPr>
          <a:xfrm>
            <a:off x="1149323" y="2125583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059F0-3CE5-992C-EDC5-CB1F5B7924B0}"/>
              </a:ext>
            </a:extLst>
          </p:cNvPr>
          <p:cNvSpPr txBox="1"/>
          <p:nvPr/>
        </p:nvSpPr>
        <p:spPr>
          <a:xfrm>
            <a:off x="4978300" y="216212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C2240-585A-6EE7-A63D-717F28F49E8D}"/>
              </a:ext>
            </a:extLst>
          </p:cNvPr>
          <p:cNvSpPr txBox="1"/>
          <p:nvPr/>
        </p:nvSpPr>
        <p:spPr>
          <a:xfrm>
            <a:off x="4978300" y="40609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3.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C9D063A-AFCA-4D18-0EE3-91B66DD63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5863" y="2648803"/>
            <a:ext cx="914400" cy="1117600"/>
          </a:xfrm>
          <a:prstGeom prst="rect">
            <a:avLst/>
          </a:prstGeom>
        </p:spPr>
      </p:pic>
      <p:sp>
        <p:nvSpPr>
          <p:cNvPr id="44" name="Arrow: Bent 43">
            <a:extLst>
              <a:ext uri="{FF2B5EF4-FFF2-40B4-BE49-F238E27FC236}">
                <a16:creationId xmlns:a16="http://schemas.microsoft.com/office/drawing/2014/main" id="{D5D3C417-271D-BBE4-A8F6-2ECE5976E3B2}"/>
              </a:ext>
            </a:extLst>
          </p:cNvPr>
          <p:cNvSpPr/>
          <p:nvPr/>
        </p:nvSpPr>
        <p:spPr>
          <a:xfrm rot="10800000">
            <a:off x="7363553" y="3440868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A2C61C-1C82-32FE-BC8A-9157C99E5D48}"/>
              </a:ext>
            </a:extLst>
          </p:cNvPr>
          <p:cNvSpPr txBox="1"/>
          <p:nvPr/>
        </p:nvSpPr>
        <p:spPr>
          <a:xfrm>
            <a:off x="3222248" y="1756251"/>
            <a:ext cx="84792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X &gt; 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D62241-482D-DCA0-F2AA-AE39A2A543FE}"/>
              </a:ext>
            </a:extLst>
          </p:cNvPr>
          <p:cNvSpPr txBox="1"/>
          <p:nvPr/>
        </p:nvSpPr>
        <p:spPr>
          <a:xfrm>
            <a:off x="2359649" y="3245395"/>
            <a:ext cx="161291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{X := 1, Y := 0}</a:t>
            </a:r>
          </a:p>
        </p:txBody>
      </p:sp>
    </p:spTree>
    <p:extLst>
      <p:ext uri="{BB962C8B-B14F-4D97-AF65-F5344CB8AC3E}">
        <p14:creationId xmlns:p14="http://schemas.microsoft.com/office/powerpoint/2010/main" val="4038620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2711-392E-43BB-A7C8-87A844C6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98" y="80031"/>
            <a:ext cx="7729728" cy="1188720"/>
          </a:xfrm>
        </p:spPr>
        <p:txBody>
          <a:bodyPr/>
          <a:lstStyle/>
          <a:p>
            <a:r>
              <a:rPr lang="en-BE" dirty="0">
                <a:latin typeface="Exo 2 Medium" pitchFamily="2" charset="77"/>
              </a:rPr>
              <a:t>Mutational testing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1539D-9C10-246B-8C25-599B0F55396C}"/>
              </a:ext>
            </a:extLst>
          </p:cNvPr>
          <p:cNvSpPr/>
          <p:nvPr/>
        </p:nvSpPr>
        <p:spPr>
          <a:xfrm>
            <a:off x="1149323" y="1516678"/>
            <a:ext cx="222324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Select input model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BC741D9-2640-D1B2-51CC-A7CCC57F4AC9}"/>
              </a:ext>
            </a:extLst>
          </p:cNvPr>
          <p:cNvSpPr/>
          <p:nvPr/>
        </p:nvSpPr>
        <p:spPr>
          <a:xfrm>
            <a:off x="3788117" y="1924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AADD87-3908-0833-620C-CDBF3FFF59D3}"/>
              </a:ext>
            </a:extLst>
          </p:cNvPr>
          <p:cNvSpPr/>
          <p:nvPr/>
        </p:nvSpPr>
        <p:spPr>
          <a:xfrm>
            <a:off x="4884993" y="1524829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AFED61-05C0-D4A0-6B9D-2B5117CA4310}"/>
              </a:ext>
            </a:extLst>
          </p:cNvPr>
          <p:cNvSpPr/>
          <p:nvPr/>
        </p:nvSpPr>
        <p:spPr>
          <a:xfrm>
            <a:off x="7464988" y="1939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D6C980C-A366-E591-208C-0F6B098F580B}"/>
              </a:ext>
            </a:extLst>
          </p:cNvPr>
          <p:cNvSpPr/>
          <p:nvPr/>
        </p:nvSpPr>
        <p:spPr>
          <a:xfrm>
            <a:off x="8906116" y="1487789"/>
            <a:ext cx="2136561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Mutated model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755B040-4384-466F-E5BF-6665AE7EE544}"/>
              </a:ext>
            </a:extLst>
          </p:cNvPr>
          <p:cNvSpPr/>
          <p:nvPr/>
        </p:nvSpPr>
        <p:spPr>
          <a:xfrm>
            <a:off x="1438169" y="2727113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7FA62C99-80A4-CA1C-1CE0-4B70CD5E35FF}"/>
              </a:ext>
            </a:extLst>
          </p:cNvPr>
          <p:cNvSpPr/>
          <p:nvPr/>
        </p:nvSpPr>
        <p:spPr>
          <a:xfrm rot="10800000">
            <a:off x="5358096" y="1892582"/>
            <a:ext cx="1378175" cy="1992244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D343C703-6AAE-441D-6A19-80D1B471070B}"/>
              </a:ext>
            </a:extLst>
          </p:cNvPr>
          <p:cNvSpPr/>
          <p:nvPr/>
        </p:nvSpPr>
        <p:spPr>
          <a:xfrm>
            <a:off x="9111849" y="2661168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C382FDB8-B326-CA41-35E7-5FBE80E6D8B7}"/>
              </a:ext>
            </a:extLst>
          </p:cNvPr>
          <p:cNvSpPr/>
          <p:nvPr/>
        </p:nvSpPr>
        <p:spPr>
          <a:xfrm>
            <a:off x="4884993" y="3973001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Verify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AF639F3C-FE61-9AB0-FD9C-F6B8E594C0E8}"/>
              </a:ext>
            </a:extLst>
          </p:cNvPr>
          <p:cNvSpPr/>
          <p:nvPr/>
        </p:nvSpPr>
        <p:spPr>
          <a:xfrm rot="10800000" flipH="1">
            <a:off x="1978995" y="3428999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D29B5EBA-50AA-0E05-5218-FCA23A615D9D}"/>
              </a:ext>
            </a:extLst>
          </p:cNvPr>
          <p:cNvSpPr/>
          <p:nvPr/>
        </p:nvSpPr>
        <p:spPr>
          <a:xfrm rot="10800000" flipH="1">
            <a:off x="6297973" y="5342328"/>
            <a:ext cx="2987384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2FBE3F1F-2BD5-FA7C-1728-1CE8353ABADC}"/>
              </a:ext>
            </a:extLst>
          </p:cNvPr>
          <p:cNvSpPr/>
          <p:nvPr/>
        </p:nvSpPr>
        <p:spPr>
          <a:xfrm>
            <a:off x="9342160" y="5136542"/>
            <a:ext cx="199090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Bugged model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D8E0AA47-D791-9CD5-EA4D-A4422367EC4A}"/>
              </a:ext>
            </a:extLst>
          </p:cNvPr>
          <p:cNvSpPr/>
          <p:nvPr/>
        </p:nvSpPr>
        <p:spPr>
          <a:xfrm rot="10800000">
            <a:off x="858937" y="5338877"/>
            <a:ext cx="5035090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84BCD499-9B3E-BA1B-2990-24DBE463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940" y="4713356"/>
            <a:ext cx="914400" cy="914400"/>
          </a:xfrm>
          <a:prstGeom prst="rect">
            <a:avLst/>
          </a:prstGeom>
        </p:spPr>
      </p:pic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756AB7D4-5174-A49D-738E-B8E657AD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5560" y="4701871"/>
            <a:ext cx="914400" cy="914400"/>
          </a:xfrm>
          <a:prstGeom prst="rect">
            <a:avLst/>
          </a:prstGeom>
        </p:spPr>
      </p:pic>
      <p:sp>
        <p:nvSpPr>
          <p:cNvPr id="38" name="U-turn Arrow 12">
            <a:extLst>
              <a:ext uri="{FF2B5EF4-FFF2-40B4-BE49-F238E27FC236}">
                <a16:creationId xmlns:a16="http://schemas.microsoft.com/office/drawing/2014/main" id="{E22DD4B5-6F20-9D46-8FF5-549284FB18F9}"/>
              </a:ext>
            </a:extLst>
          </p:cNvPr>
          <p:cNvSpPr/>
          <p:nvPr/>
        </p:nvSpPr>
        <p:spPr>
          <a:xfrm rot="16200000">
            <a:off x="-1391149" y="3702842"/>
            <a:ext cx="3951854" cy="548321"/>
          </a:xfrm>
          <a:prstGeom prst="uturnArrow">
            <a:avLst>
              <a:gd name="adj1" fmla="val 26128"/>
              <a:gd name="adj2" fmla="val 25000"/>
              <a:gd name="adj3" fmla="val 36152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22DFD-72C1-F125-1A73-CB34A6062AFD}"/>
              </a:ext>
            </a:extLst>
          </p:cNvPr>
          <p:cNvSpPr txBox="1"/>
          <p:nvPr/>
        </p:nvSpPr>
        <p:spPr>
          <a:xfrm>
            <a:off x="1149323" y="2125583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059F0-3CE5-992C-EDC5-CB1F5B7924B0}"/>
              </a:ext>
            </a:extLst>
          </p:cNvPr>
          <p:cNvSpPr txBox="1"/>
          <p:nvPr/>
        </p:nvSpPr>
        <p:spPr>
          <a:xfrm>
            <a:off x="4978300" y="216212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C2240-585A-6EE7-A63D-717F28F49E8D}"/>
              </a:ext>
            </a:extLst>
          </p:cNvPr>
          <p:cNvSpPr txBox="1"/>
          <p:nvPr/>
        </p:nvSpPr>
        <p:spPr>
          <a:xfrm>
            <a:off x="4978300" y="40609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3.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C9D063A-AFCA-4D18-0EE3-91B66DD63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5863" y="2648803"/>
            <a:ext cx="914400" cy="1117600"/>
          </a:xfrm>
          <a:prstGeom prst="rect">
            <a:avLst/>
          </a:prstGeom>
        </p:spPr>
      </p:pic>
      <p:sp>
        <p:nvSpPr>
          <p:cNvPr id="44" name="Arrow: Bent 43">
            <a:extLst>
              <a:ext uri="{FF2B5EF4-FFF2-40B4-BE49-F238E27FC236}">
                <a16:creationId xmlns:a16="http://schemas.microsoft.com/office/drawing/2014/main" id="{D5D3C417-271D-BBE4-A8F6-2ECE5976E3B2}"/>
              </a:ext>
            </a:extLst>
          </p:cNvPr>
          <p:cNvSpPr/>
          <p:nvPr/>
        </p:nvSpPr>
        <p:spPr>
          <a:xfrm rot="10800000">
            <a:off x="7363553" y="3440868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D2F7B4-5027-B851-0D3B-128C944E059D}"/>
              </a:ext>
            </a:extLst>
          </p:cNvPr>
          <p:cNvSpPr txBox="1"/>
          <p:nvPr/>
        </p:nvSpPr>
        <p:spPr>
          <a:xfrm>
            <a:off x="8293361" y="1690787"/>
            <a:ext cx="110841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X – Y &gt;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24BCE5-90DF-43F3-50ED-5166A665F214}"/>
              </a:ext>
            </a:extLst>
          </p:cNvPr>
          <p:cNvSpPr txBox="1"/>
          <p:nvPr/>
        </p:nvSpPr>
        <p:spPr>
          <a:xfrm>
            <a:off x="2359649" y="3245395"/>
            <a:ext cx="161291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{X := 1, Y := 0}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DA89E0-24CA-2E59-6A21-54585AAA8E6A}"/>
              </a:ext>
            </a:extLst>
          </p:cNvPr>
          <p:cNvSpPr txBox="1"/>
          <p:nvPr/>
        </p:nvSpPr>
        <p:spPr>
          <a:xfrm>
            <a:off x="3222248" y="1756251"/>
            <a:ext cx="84792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X &gt; Y</a:t>
            </a:r>
          </a:p>
        </p:txBody>
      </p:sp>
    </p:spTree>
    <p:extLst>
      <p:ext uri="{BB962C8B-B14F-4D97-AF65-F5344CB8AC3E}">
        <p14:creationId xmlns:p14="http://schemas.microsoft.com/office/powerpoint/2010/main" val="3295628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2711-392E-43BB-A7C8-87A844C6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98" y="80031"/>
            <a:ext cx="7729728" cy="1188720"/>
          </a:xfrm>
        </p:spPr>
        <p:txBody>
          <a:bodyPr/>
          <a:lstStyle/>
          <a:p>
            <a:r>
              <a:rPr lang="en-BE" dirty="0">
                <a:latin typeface="Exo 2 Medium" pitchFamily="2" charset="77"/>
              </a:rPr>
              <a:t>Mutational testing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1539D-9C10-246B-8C25-599B0F55396C}"/>
              </a:ext>
            </a:extLst>
          </p:cNvPr>
          <p:cNvSpPr/>
          <p:nvPr/>
        </p:nvSpPr>
        <p:spPr>
          <a:xfrm>
            <a:off x="1149323" y="1516678"/>
            <a:ext cx="222324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Select input model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BC741D9-2640-D1B2-51CC-A7CCC57F4AC9}"/>
              </a:ext>
            </a:extLst>
          </p:cNvPr>
          <p:cNvSpPr/>
          <p:nvPr/>
        </p:nvSpPr>
        <p:spPr>
          <a:xfrm>
            <a:off x="3788117" y="1924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AADD87-3908-0833-620C-CDBF3FFF59D3}"/>
              </a:ext>
            </a:extLst>
          </p:cNvPr>
          <p:cNvSpPr/>
          <p:nvPr/>
        </p:nvSpPr>
        <p:spPr>
          <a:xfrm>
            <a:off x="4884993" y="1524829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AFED61-05C0-D4A0-6B9D-2B5117CA4310}"/>
              </a:ext>
            </a:extLst>
          </p:cNvPr>
          <p:cNvSpPr/>
          <p:nvPr/>
        </p:nvSpPr>
        <p:spPr>
          <a:xfrm>
            <a:off x="7464988" y="1939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D6C980C-A366-E591-208C-0F6B098F580B}"/>
              </a:ext>
            </a:extLst>
          </p:cNvPr>
          <p:cNvSpPr/>
          <p:nvPr/>
        </p:nvSpPr>
        <p:spPr>
          <a:xfrm>
            <a:off x="8906116" y="1487789"/>
            <a:ext cx="2136561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Mutated model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755B040-4384-466F-E5BF-6665AE7EE544}"/>
              </a:ext>
            </a:extLst>
          </p:cNvPr>
          <p:cNvSpPr/>
          <p:nvPr/>
        </p:nvSpPr>
        <p:spPr>
          <a:xfrm>
            <a:off x="1438169" y="2727113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7FA62C99-80A4-CA1C-1CE0-4B70CD5E35FF}"/>
              </a:ext>
            </a:extLst>
          </p:cNvPr>
          <p:cNvSpPr/>
          <p:nvPr/>
        </p:nvSpPr>
        <p:spPr>
          <a:xfrm rot="10800000">
            <a:off x="5358096" y="1892582"/>
            <a:ext cx="1378175" cy="1992244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D343C703-6AAE-441D-6A19-80D1B471070B}"/>
              </a:ext>
            </a:extLst>
          </p:cNvPr>
          <p:cNvSpPr/>
          <p:nvPr/>
        </p:nvSpPr>
        <p:spPr>
          <a:xfrm>
            <a:off x="9111849" y="2661168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C382FDB8-B326-CA41-35E7-5FBE80E6D8B7}"/>
              </a:ext>
            </a:extLst>
          </p:cNvPr>
          <p:cNvSpPr/>
          <p:nvPr/>
        </p:nvSpPr>
        <p:spPr>
          <a:xfrm>
            <a:off x="4884993" y="3973001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Verify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AF639F3C-FE61-9AB0-FD9C-F6B8E594C0E8}"/>
              </a:ext>
            </a:extLst>
          </p:cNvPr>
          <p:cNvSpPr/>
          <p:nvPr/>
        </p:nvSpPr>
        <p:spPr>
          <a:xfrm rot="10800000" flipH="1">
            <a:off x="1978995" y="3428999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D29B5EBA-50AA-0E05-5218-FCA23A615D9D}"/>
              </a:ext>
            </a:extLst>
          </p:cNvPr>
          <p:cNvSpPr/>
          <p:nvPr/>
        </p:nvSpPr>
        <p:spPr>
          <a:xfrm rot="10800000" flipH="1">
            <a:off x="6297973" y="5342328"/>
            <a:ext cx="2987384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2FBE3F1F-2BD5-FA7C-1728-1CE8353ABADC}"/>
              </a:ext>
            </a:extLst>
          </p:cNvPr>
          <p:cNvSpPr/>
          <p:nvPr/>
        </p:nvSpPr>
        <p:spPr>
          <a:xfrm>
            <a:off x="9342160" y="5136542"/>
            <a:ext cx="199090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Bugged model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D8E0AA47-D791-9CD5-EA4D-A4422367EC4A}"/>
              </a:ext>
            </a:extLst>
          </p:cNvPr>
          <p:cNvSpPr/>
          <p:nvPr/>
        </p:nvSpPr>
        <p:spPr>
          <a:xfrm rot="10800000">
            <a:off x="858937" y="5338877"/>
            <a:ext cx="5035090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84BCD499-9B3E-BA1B-2990-24DBE463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940" y="4713356"/>
            <a:ext cx="914400" cy="914400"/>
          </a:xfrm>
          <a:prstGeom prst="rect">
            <a:avLst/>
          </a:prstGeom>
        </p:spPr>
      </p:pic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756AB7D4-5174-A49D-738E-B8E657AD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5560" y="4701871"/>
            <a:ext cx="914400" cy="914400"/>
          </a:xfrm>
          <a:prstGeom prst="rect">
            <a:avLst/>
          </a:prstGeom>
        </p:spPr>
      </p:pic>
      <p:sp>
        <p:nvSpPr>
          <p:cNvPr id="38" name="U-turn Arrow 12">
            <a:extLst>
              <a:ext uri="{FF2B5EF4-FFF2-40B4-BE49-F238E27FC236}">
                <a16:creationId xmlns:a16="http://schemas.microsoft.com/office/drawing/2014/main" id="{E22DD4B5-6F20-9D46-8FF5-549284FB18F9}"/>
              </a:ext>
            </a:extLst>
          </p:cNvPr>
          <p:cNvSpPr/>
          <p:nvPr/>
        </p:nvSpPr>
        <p:spPr>
          <a:xfrm rot="16200000">
            <a:off x="-1391149" y="3702842"/>
            <a:ext cx="3951854" cy="548321"/>
          </a:xfrm>
          <a:prstGeom prst="uturnArrow">
            <a:avLst>
              <a:gd name="adj1" fmla="val 26128"/>
              <a:gd name="adj2" fmla="val 25000"/>
              <a:gd name="adj3" fmla="val 36152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22DFD-72C1-F125-1A73-CB34A6062AFD}"/>
              </a:ext>
            </a:extLst>
          </p:cNvPr>
          <p:cNvSpPr txBox="1"/>
          <p:nvPr/>
        </p:nvSpPr>
        <p:spPr>
          <a:xfrm>
            <a:off x="1149323" y="2125583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059F0-3CE5-992C-EDC5-CB1F5B7924B0}"/>
              </a:ext>
            </a:extLst>
          </p:cNvPr>
          <p:cNvSpPr txBox="1"/>
          <p:nvPr/>
        </p:nvSpPr>
        <p:spPr>
          <a:xfrm>
            <a:off x="4978300" y="216212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C2240-585A-6EE7-A63D-717F28F49E8D}"/>
              </a:ext>
            </a:extLst>
          </p:cNvPr>
          <p:cNvSpPr txBox="1"/>
          <p:nvPr/>
        </p:nvSpPr>
        <p:spPr>
          <a:xfrm>
            <a:off x="4978300" y="40609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3.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C9D063A-AFCA-4D18-0EE3-91B66DD63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5863" y="2648803"/>
            <a:ext cx="914400" cy="1117600"/>
          </a:xfrm>
          <a:prstGeom prst="rect">
            <a:avLst/>
          </a:prstGeom>
        </p:spPr>
      </p:pic>
      <p:sp>
        <p:nvSpPr>
          <p:cNvPr id="44" name="Arrow: Bent 43">
            <a:extLst>
              <a:ext uri="{FF2B5EF4-FFF2-40B4-BE49-F238E27FC236}">
                <a16:creationId xmlns:a16="http://schemas.microsoft.com/office/drawing/2014/main" id="{D5D3C417-271D-BBE4-A8F6-2ECE5976E3B2}"/>
              </a:ext>
            </a:extLst>
          </p:cNvPr>
          <p:cNvSpPr/>
          <p:nvPr/>
        </p:nvSpPr>
        <p:spPr>
          <a:xfrm rot="10800000">
            <a:off x="7363553" y="3440868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12B297-6E85-D4B6-FC1F-508ACA0543AE}"/>
              </a:ext>
            </a:extLst>
          </p:cNvPr>
          <p:cNvSpPr txBox="1"/>
          <p:nvPr/>
        </p:nvSpPr>
        <p:spPr>
          <a:xfrm>
            <a:off x="8293361" y="1690787"/>
            <a:ext cx="1108414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X – Y &gt; 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9AFAB1-9098-AEC9-1315-A1139CCF9BF7}"/>
              </a:ext>
            </a:extLst>
          </p:cNvPr>
          <p:cNvSpPr txBox="1"/>
          <p:nvPr/>
        </p:nvSpPr>
        <p:spPr>
          <a:xfrm>
            <a:off x="2359649" y="3245395"/>
            <a:ext cx="1612911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{X := 1, Y := 0}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AF86E9-44CC-FAA0-045F-23F5AC893191}"/>
              </a:ext>
            </a:extLst>
          </p:cNvPr>
          <p:cNvSpPr txBox="1"/>
          <p:nvPr/>
        </p:nvSpPr>
        <p:spPr>
          <a:xfrm>
            <a:off x="9275633" y="3094119"/>
            <a:ext cx="777822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i="1" dirty="0" err="1"/>
              <a:t>Unsat</a:t>
            </a:r>
            <a:endParaRPr lang="en-BE" i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720CAB-21AC-02EA-D345-47081B0E700D}"/>
              </a:ext>
            </a:extLst>
          </p:cNvPr>
          <p:cNvSpPr txBox="1"/>
          <p:nvPr/>
        </p:nvSpPr>
        <p:spPr>
          <a:xfrm>
            <a:off x="3222248" y="1756251"/>
            <a:ext cx="847929" cy="369332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BE" dirty="0"/>
              <a:t>X &gt; Y</a:t>
            </a:r>
          </a:p>
        </p:txBody>
      </p:sp>
    </p:spTree>
    <p:extLst>
      <p:ext uri="{BB962C8B-B14F-4D97-AF65-F5344CB8AC3E}">
        <p14:creationId xmlns:p14="http://schemas.microsoft.com/office/powerpoint/2010/main" val="15114167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1CF11-2571-82B3-0917-4B1F3A067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61946-EBA7-D275-1BAC-278B937F9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sz="2000" dirty="0"/>
              <a:t>Need to preserve some properties that we can later verify</a:t>
            </a:r>
          </a:p>
          <a:p>
            <a:r>
              <a:rPr lang="en-BE" sz="2000" dirty="0"/>
              <a:t>What does a user care about? Correct solutions!</a:t>
            </a:r>
          </a:p>
          <a:p>
            <a:endParaRPr lang="en-BE" sz="2000" dirty="0"/>
          </a:p>
          <a:p>
            <a:r>
              <a:rPr lang="en-BE" sz="2000" dirty="0"/>
              <a:t>Solution-preserving mutations: </a:t>
            </a:r>
          </a:p>
          <a:p>
            <a:pPr marL="228600" lvl="1" indent="0">
              <a:buNone/>
            </a:pPr>
            <a:r>
              <a:rPr lang="en-BE" sz="2000" dirty="0"/>
              <a:t>1. Top-level mutations</a:t>
            </a:r>
          </a:p>
          <a:p>
            <a:pPr marL="228600" lvl="1" indent="0">
              <a:buNone/>
            </a:pPr>
            <a:r>
              <a:rPr lang="en-BE" sz="2000" dirty="0"/>
              <a:t>2. Subexpression mutations</a:t>
            </a:r>
          </a:p>
          <a:p>
            <a:pPr marL="228600" lvl="1" indent="0">
              <a:buNone/>
            </a:pPr>
            <a:r>
              <a:rPr lang="en-BE" sz="2000" dirty="0"/>
              <a:t>3. Constraint reformulations</a:t>
            </a:r>
          </a:p>
        </p:txBody>
      </p:sp>
    </p:spTree>
    <p:extLst>
      <p:ext uri="{BB962C8B-B14F-4D97-AF65-F5344CB8AC3E}">
        <p14:creationId xmlns:p14="http://schemas.microsoft.com/office/powerpoint/2010/main" val="4277426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524A-45AC-269C-FB84-CF8E6FEC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Top-level mutations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BE" dirty="0"/>
                  <a:t>Take two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B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BE" dirty="0"/>
                  <a:t> from input CSP</a:t>
                </a:r>
              </a:p>
              <a:p>
                <a:r>
                  <a:rPr lang="en-BE" dirty="0"/>
                  <a:t>Combine to create </a:t>
                </a:r>
                <a:r>
                  <a:rPr lang="en-BE" i="1" dirty="0"/>
                  <a:t>implied</a:t>
                </a:r>
                <a:r>
                  <a:rPr lang="en-BE" dirty="0"/>
                  <a:t> constraints</a:t>
                </a:r>
              </a:p>
              <a:p>
                <a:r>
                  <a:rPr lang="en-GB" dirty="0"/>
                  <a:t>D</a:t>
                </a:r>
                <a:r>
                  <a:rPr lang="en-BE" dirty="0" err="1"/>
                  <a:t>erived</a:t>
                </a:r>
                <a:r>
                  <a:rPr lang="en-BE" dirty="0"/>
                  <a:t> from logical operators</a:t>
                </a:r>
              </a:p>
              <a:p>
                <a:endParaRPr lang="en-BE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117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6396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CAE9-C675-6004-B5CD-0EEF3B4E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67" y="199073"/>
            <a:ext cx="7729728" cy="1188720"/>
          </a:xfrm>
        </p:spPr>
        <p:txBody>
          <a:bodyPr/>
          <a:lstStyle/>
          <a:p>
            <a:r>
              <a:rPr lang="en-BE" b="0" i="0" dirty="0">
                <a:latin typeface="Exo 2 Medium" pitchFamily="2" charset="77"/>
              </a:rPr>
              <a:t>Constraint programming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C8138-EFB7-81BF-AF27-316336A4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" y="1550504"/>
            <a:ext cx="9623233" cy="5108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BE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                    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“Solving combinatorial optimisation problems”</a:t>
            </a:r>
            <a:endParaRPr lang="en-BE" sz="2400" dirty="0"/>
          </a:p>
          <a:p>
            <a:pPr marL="0" indent="0">
              <a:buNone/>
            </a:pPr>
            <a:r>
              <a:rPr lang="en-BE" sz="2800" dirty="0"/>
              <a:t>Vehicle Routing</a:t>
            </a:r>
            <a:br>
              <a:rPr lang="en-BE" sz="2800" dirty="0"/>
            </a:br>
            <a:endParaRPr lang="en-BE" sz="2800" dirty="0"/>
          </a:p>
          <a:p>
            <a:pPr marL="0" indent="0">
              <a:buNone/>
            </a:pPr>
            <a:r>
              <a:rPr lang="en-BE" sz="2800" dirty="0"/>
              <a:t>Scheduling</a:t>
            </a:r>
            <a:br>
              <a:rPr lang="en-BE" sz="2800" dirty="0"/>
            </a:br>
            <a:endParaRPr lang="en-BE" sz="2800" dirty="0"/>
          </a:p>
          <a:p>
            <a:pPr marL="0" indent="0">
              <a:buNone/>
            </a:pPr>
            <a:r>
              <a:rPr lang="en-BE" sz="2800" dirty="0"/>
              <a:t>Packing</a:t>
            </a:r>
            <a:br>
              <a:rPr lang="en-BE" sz="2800" dirty="0"/>
            </a:br>
            <a:endParaRPr lang="en-BE" sz="2800" dirty="0"/>
          </a:p>
          <a:p>
            <a:pPr marL="0" indent="0">
              <a:buNone/>
            </a:pPr>
            <a:r>
              <a:rPr lang="en-BE" sz="2800" dirty="0"/>
              <a:t>...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D4A8F48-01B6-CCB0-6DA6-952A8F61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35" y="2034022"/>
            <a:ext cx="3769405" cy="17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349B3F-BAD5-B8C8-EAC1-FADAE49F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91" y="3803248"/>
            <a:ext cx="1530306" cy="21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C3C61F7-4EED-58A9-1702-8B77C5BF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332" y="1984984"/>
            <a:ext cx="4629558" cy="28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67AF954-87CE-F580-BC33-59F54E87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76" y="4705805"/>
            <a:ext cx="1972850" cy="19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1287AAE-8AB7-3A3E-D0A0-AEADAA25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18" y="4965029"/>
            <a:ext cx="2054545" cy="14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031800EE-4079-A578-46FB-C71F7275DE90}"/>
              </a:ext>
            </a:extLst>
          </p:cNvPr>
          <p:cNvSpPr/>
          <p:nvPr/>
        </p:nvSpPr>
        <p:spPr>
          <a:xfrm>
            <a:off x="7049768" y="6471649"/>
            <a:ext cx="4537080" cy="25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1200" b="0" strike="noStrike" spc="-1" dirty="0">
                <a:solidFill>
                  <a:srgbClr val="666666"/>
                </a:solidFill>
                <a:latin typeface="Arial"/>
                <a:ea typeface="DejaVu Sans"/>
              </a:rPr>
              <a:t>[Solved and visualized with the </a:t>
            </a:r>
            <a:r>
              <a:rPr lang="en-US" sz="1200" b="0" u="sng" strike="noStrike" spc="-1" dirty="0" err="1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CPMpy</a:t>
            </a:r>
            <a:r>
              <a:rPr lang="en-US" sz="1200" b="0" strike="noStrike" spc="-1" dirty="0">
                <a:solidFill>
                  <a:srgbClr val="666666"/>
                </a:solidFill>
                <a:latin typeface="Arial"/>
                <a:ea typeface="DejaVu Sans"/>
              </a:rPr>
              <a:t> constraint solving library]</a:t>
            </a:r>
            <a:endParaRPr lang="en-US" sz="1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90815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524A-45AC-269C-FB84-CF8E6FEC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Top-level 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BE" dirty="0"/>
                  <a:t>Take two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B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BE" dirty="0"/>
                  <a:t> from input CSP</a:t>
                </a:r>
              </a:p>
              <a:p>
                <a:r>
                  <a:rPr lang="en-BE" dirty="0"/>
                  <a:t>Combine to create </a:t>
                </a:r>
                <a:r>
                  <a:rPr lang="en-BE" i="1" dirty="0"/>
                  <a:t>implied</a:t>
                </a:r>
                <a:r>
                  <a:rPr lang="en-BE" dirty="0"/>
                  <a:t> constraints</a:t>
                </a:r>
              </a:p>
              <a:p>
                <a:r>
                  <a:rPr lang="en-GB" dirty="0"/>
                  <a:t>D</a:t>
                </a:r>
                <a:r>
                  <a:rPr lang="en-BE" dirty="0" err="1"/>
                  <a:t>erived</a:t>
                </a:r>
                <a:r>
                  <a:rPr lang="en-BE" dirty="0"/>
                  <a:t> from logical operators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117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7D1883-4B0D-2818-B62D-B76B5F43B6E9}"/>
              </a:ext>
            </a:extLst>
          </p:cNvPr>
          <p:cNvCxnSpPr>
            <a:cxnSpLocks/>
          </p:cNvCxnSpPr>
          <p:nvPr/>
        </p:nvCxnSpPr>
        <p:spPr>
          <a:xfrm>
            <a:off x="2231136" y="3980985"/>
            <a:ext cx="78161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1D5291-CE93-8B5E-44D6-B1D99DA6920B}"/>
              </a:ext>
            </a:extLst>
          </p:cNvPr>
          <p:cNvSpPr txBox="1"/>
          <p:nvPr/>
        </p:nvSpPr>
        <p:spPr>
          <a:xfrm>
            <a:off x="4598792" y="3764231"/>
            <a:ext cx="3002746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r"/>
            <a:r>
              <a:rPr lang="en-BE" dirty="0">
                <a:latin typeface="Exo 2 Medium" pitchFamily="2" charset="77"/>
              </a:rPr>
              <a:t>Example with OR-operator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E4DAC0-1E0C-1856-C1AB-A3098C8D3AEE}"/>
                  </a:ext>
                </a:extLst>
              </p:cNvPr>
              <p:cNvSpPr txBox="1"/>
              <p:nvPr/>
            </p:nvSpPr>
            <p:spPr>
              <a:xfrm>
                <a:off x="2231136" y="4811511"/>
                <a:ext cx="28142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𝐴𝑙𝑑𝑖𝑓𝑓𝑒𝑟𝑒𝑛𝑡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BE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E4DAC0-1E0C-1856-C1AB-A3098C8D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4811511"/>
                <a:ext cx="2814297" cy="646331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96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524A-45AC-269C-FB84-CF8E6FEC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Top-level 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BE" dirty="0"/>
                  <a:t>Take two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B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BE" dirty="0"/>
                  <a:t> from input CSP</a:t>
                </a:r>
              </a:p>
              <a:p>
                <a:r>
                  <a:rPr lang="en-BE" dirty="0"/>
                  <a:t>Combine to create </a:t>
                </a:r>
                <a:r>
                  <a:rPr lang="en-BE" i="1" dirty="0"/>
                  <a:t>implied</a:t>
                </a:r>
                <a:r>
                  <a:rPr lang="en-BE" dirty="0"/>
                  <a:t> constraints</a:t>
                </a:r>
              </a:p>
              <a:p>
                <a:r>
                  <a:rPr lang="en-GB" dirty="0"/>
                  <a:t>D</a:t>
                </a:r>
                <a:r>
                  <a:rPr lang="en-BE" dirty="0" err="1"/>
                  <a:t>erived</a:t>
                </a:r>
                <a:r>
                  <a:rPr lang="en-BE" dirty="0"/>
                  <a:t> from logical operators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117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7D1883-4B0D-2818-B62D-B76B5F43B6E9}"/>
              </a:ext>
            </a:extLst>
          </p:cNvPr>
          <p:cNvCxnSpPr>
            <a:cxnSpLocks/>
          </p:cNvCxnSpPr>
          <p:nvPr/>
        </p:nvCxnSpPr>
        <p:spPr>
          <a:xfrm>
            <a:off x="2231136" y="3980985"/>
            <a:ext cx="78161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1D5291-CE93-8B5E-44D6-B1D99DA6920B}"/>
              </a:ext>
            </a:extLst>
          </p:cNvPr>
          <p:cNvSpPr txBox="1"/>
          <p:nvPr/>
        </p:nvSpPr>
        <p:spPr>
          <a:xfrm>
            <a:off x="4598792" y="3764231"/>
            <a:ext cx="3002746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r"/>
            <a:r>
              <a:rPr lang="en-BE" dirty="0">
                <a:latin typeface="Exo 2 Medium" pitchFamily="2" charset="77"/>
              </a:rPr>
              <a:t>Example with OR-operator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E4DAC0-1E0C-1856-C1AB-A3098C8D3AEE}"/>
                  </a:ext>
                </a:extLst>
              </p:cNvPr>
              <p:cNvSpPr txBox="1"/>
              <p:nvPr/>
            </p:nvSpPr>
            <p:spPr>
              <a:xfrm>
                <a:off x="2231136" y="4811511"/>
                <a:ext cx="28142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𝐴𝑙𝑑𝑖𝑓𝑓𝑒𝑟𝑒𝑛𝑡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BE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E4DAC0-1E0C-1856-C1AB-A3098C8D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4811511"/>
                <a:ext cx="2814297" cy="646331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162AB7-A9D6-5DC3-CB7C-18651DB7A59A}"/>
                  </a:ext>
                </a:extLst>
              </p:cNvPr>
              <p:cNvSpPr txBox="1"/>
              <p:nvPr/>
            </p:nvSpPr>
            <p:spPr>
              <a:xfrm>
                <a:off x="6335174" y="4549597"/>
                <a:ext cx="4305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𝐴𝑙𝑙𝑑𝑖𝑓𝑓𝑒𝑟𝑒𝑛𝑡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𝐴𝑙𝑙𝑑𝑖𝑓𝑓𝑒𝑟𝑒𝑛𝑡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≤10)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𝐴𝑙𝑙𝑑𝑖𝑓𝑓𝑒𝑟𝑒𝑛𝑡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∨¬(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≤10)</m:t>
                      </m:r>
                    </m:oMath>
                  </m:oMathPara>
                </a14:m>
                <a:endParaRPr lang="en-BE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𝐴𝑙𝑙𝑑𝑖𝑓𝑓𝑒𝑟𝑒𝑛𝑡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≤10)</m:t>
                    </m:r>
                  </m:oMath>
                </a14:m>
                <a:r>
                  <a:rPr lang="en-BE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162AB7-A9D6-5DC3-CB7C-18651DB7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74" y="4549597"/>
                <a:ext cx="4305300" cy="1200329"/>
              </a:xfrm>
              <a:prstGeom prst="rect">
                <a:avLst/>
              </a:prstGeom>
              <a:blipFill>
                <a:blip r:embed="rId4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E36AA2-3259-A46C-54DB-930BBEB54AAB}"/>
              </a:ext>
            </a:extLst>
          </p:cNvPr>
          <p:cNvCxnSpPr/>
          <p:nvPr/>
        </p:nvCxnSpPr>
        <p:spPr>
          <a:xfrm>
            <a:off x="5187820" y="5066522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E986AE-F55B-071A-0431-1C20B7D8DB1B}"/>
              </a:ext>
            </a:extLst>
          </p:cNvPr>
          <p:cNvCxnSpPr/>
          <p:nvPr/>
        </p:nvCxnSpPr>
        <p:spPr>
          <a:xfrm>
            <a:off x="5190932" y="5218922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5F9415-C75B-CAD4-8740-FED8F79602DD}"/>
              </a:ext>
            </a:extLst>
          </p:cNvPr>
          <p:cNvCxnSpPr/>
          <p:nvPr/>
        </p:nvCxnSpPr>
        <p:spPr>
          <a:xfrm>
            <a:off x="5645020" y="4879910"/>
            <a:ext cx="363894" cy="251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6A781E-3046-74CD-93F9-01E803E05516}"/>
              </a:ext>
            </a:extLst>
          </p:cNvPr>
          <p:cNvCxnSpPr/>
          <p:nvPr/>
        </p:nvCxnSpPr>
        <p:spPr>
          <a:xfrm flipH="1">
            <a:off x="5645020" y="5131837"/>
            <a:ext cx="363894" cy="242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8074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524A-45AC-269C-FB84-CF8E6FEC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Top-level 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BE" dirty="0"/>
                  <a:t>Take two constraints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B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BE" dirty="0"/>
                  <a:t> from input CSP</a:t>
                </a:r>
              </a:p>
              <a:p>
                <a:r>
                  <a:rPr lang="en-BE" dirty="0"/>
                  <a:t>Combine to create </a:t>
                </a:r>
                <a:r>
                  <a:rPr lang="en-BE" i="1" dirty="0"/>
                  <a:t>implied</a:t>
                </a:r>
                <a:r>
                  <a:rPr lang="en-BE" dirty="0"/>
                  <a:t> constraints</a:t>
                </a:r>
              </a:p>
              <a:p>
                <a:r>
                  <a:rPr lang="en-BE" dirty="0"/>
                  <a:t>Derived from logical operators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CA5000-AA1F-11FF-4252-A2DD4762C2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473" t="-117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7D1883-4B0D-2818-B62D-B76B5F43B6E9}"/>
              </a:ext>
            </a:extLst>
          </p:cNvPr>
          <p:cNvCxnSpPr>
            <a:cxnSpLocks/>
          </p:cNvCxnSpPr>
          <p:nvPr/>
        </p:nvCxnSpPr>
        <p:spPr>
          <a:xfrm>
            <a:off x="2231136" y="3980985"/>
            <a:ext cx="78161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41D5291-CE93-8B5E-44D6-B1D99DA6920B}"/>
              </a:ext>
            </a:extLst>
          </p:cNvPr>
          <p:cNvSpPr txBox="1"/>
          <p:nvPr/>
        </p:nvSpPr>
        <p:spPr>
          <a:xfrm>
            <a:off x="4598792" y="3764231"/>
            <a:ext cx="3002746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r"/>
            <a:r>
              <a:rPr lang="en-BE" dirty="0">
                <a:latin typeface="Exo 2 Medium" pitchFamily="2" charset="77"/>
              </a:rPr>
              <a:t>Example with OR-operator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E4DAC0-1E0C-1856-C1AB-A3098C8D3AEE}"/>
                  </a:ext>
                </a:extLst>
              </p:cNvPr>
              <p:cNvSpPr txBox="1"/>
              <p:nvPr/>
            </p:nvSpPr>
            <p:spPr>
              <a:xfrm>
                <a:off x="2231136" y="4811511"/>
                <a:ext cx="281429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𝐴𝑙𝑑𝑖𝑓𝑓𝑒𝑟𝑒𝑛𝑡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b="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</m:t>
                    </m:r>
                  </m:oMath>
                </a14:m>
                <a:r>
                  <a:rPr lang="en-BE" dirty="0"/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8E4DAC0-1E0C-1856-C1AB-A3098C8D3A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136" y="4811511"/>
                <a:ext cx="2814297" cy="646331"/>
              </a:xfrm>
              <a:prstGeom prst="rect">
                <a:avLst/>
              </a:prstGeom>
              <a:blipFill>
                <a:blip r:embed="rId3"/>
                <a:stretch>
                  <a:fillRect b="-471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162AB7-A9D6-5DC3-CB7C-18651DB7A59A}"/>
                  </a:ext>
                </a:extLst>
              </p:cNvPr>
              <p:cNvSpPr txBox="1"/>
              <p:nvPr/>
            </p:nvSpPr>
            <p:spPr>
              <a:xfrm>
                <a:off x="6335174" y="4549597"/>
                <a:ext cx="430530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𝐴𝑙𝑙𝑑𝑖𝑓𝑓𝑒𝑟𝑒𝑛𝑡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≤10)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¬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𝐴𝑙𝑙𝑑𝑖𝑓𝑓𝑒𝑟𝑒𝑛𝑡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≤10)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𝐴𝑙𝑙𝑑𝑖𝑓𝑓𝑒𝑟𝑒𝑛𝑡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∨¬(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≤10)</m:t>
                      </m:r>
                    </m:oMath>
                  </m:oMathPara>
                </a14:m>
                <a:endParaRPr lang="en-BE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¬(¬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𝐴𝑙𝑙𝑑𝑖𝑓𝑓𝑒𝑟𝑒𝑛𝑡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∨¬(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≤10)</m:t>
                    </m:r>
                  </m:oMath>
                </a14:m>
                <a:r>
                  <a:rPr lang="en-BE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162AB7-A9D6-5DC3-CB7C-18651DB7A5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5174" y="4549597"/>
                <a:ext cx="4305300" cy="1200329"/>
              </a:xfrm>
              <a:prstGeom prst="rect">
                <a:avLst/>
              </a:prstGeom>
              <a:blipFill>
                <a:blip r:embed="rId4"/>
                <a:stretch>
                  <a:fillRect b="-406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E36AA2-3259-A46C-54DB-930BBEB54AAB}"/>
              </a:ext>
            </a:extLst>
          </p:cNvPr>
          <p:cNvCxnSpPr/>
          <p:nvPr/>
        </p:nvCxnSpPr>
        <p:spPr>
          <a:xfrm>
            <a:off x="5187820" y="5066522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E986AE-F55B-071A-0431-1C20B7D8DB1B}"/>
              </a:ext>
            </a:extLst>
          </p:cNvPr>
          <p:cNvCxnSpPr/>
          <p:nvPr/>
        </p:nvCxnSpPr>
        <p:spPr>
          <a:xfrm>
            <a:off x="5190932" y="5218922"/>
            <a:ext cx="72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5F9415-C75B-CAD4-8740-FED8F79602DD}"/>
              </a:ext>
            </a:extLst>
          </p:cNvPr>
          <p:cNvCxnSpPr/>
          <p:nvPr/>
        </p:nvCxnSpPr>
        <p:spPr>
          <a:xfrm>
            <a:off x="5645020" y="4879910"/>
            <a:ext cx="363894" cy="25192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16A781E-3046-74CD-93F9-01E803E05516}"/>
              </a:ext>
            </a:extLst>
          </p:cNvPr>
          <p:cNvCxnSpPr/>
          <p:nvPr/>
        </p:nvCxnSpPr>
        <p:spPr>
          <a:xfrm flipH="1">
            <a:off x="5645020" y="5131837"/>
            <a:ext cx="363894" cy="2425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B62E362-D88F-D6D0-1CAC-09AC286194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1538" y="2115077"/>
            <a:ext cx="4221900" cy="241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227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Sub-expression mutations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A999EC-72D5-4C66-7FB8-9DE5AB55D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5" y="2638044"/>
            <a:ext cx="8889945" cy="3101983"/>
          </a:xfrm>
        </p:spPr>
        <p:txBody>
          <a:bodyPr>
            <a:normAutofit lnSpcReduction="10000"/>
          </a:bodyPr>
          <a:lstStyle/>
          <a:p>
            <a:r>
              <a:rPr lang="en-BE" dirty="0"/>
              <a:t>Alter randomly selected nodes of the constraint graph (sub-expressions)</a:t>
            </a:r>
          </a:p>
          <a:p>
            <a:r>
              <a:rPr lang="en-BE" dirty="0"/>
              <a:t>1. Equivalent comparisons</a:t>
            </a:r>
          </a:p>
          <a:p>
            <a:pPr lvl="1"/>
            <a:r>
              <a:rPr lang="en-GB" sz="1800" dirty="0"/>
              <a:t>R</a:t>
            </a:r>
            <a:r>
              <a:rPr lang="en-BE" sz="1800" dirty="0" err="1"/>
              <a:t>eplace</a:t>
            </a:r>
            <a:r>
              <a:rPr lang="en-BE" sz="1800" dirty="0"/>
              <a:t> any comparison with an equivalent one:  x &gt; y </a:t>
            </a:r>
            <a:r>
              <a:rPr lang="en-BE" sz="1800" dirty="0" err="1"/>
              <a:t>becom</a:t>
            </a:r>
            <a:r>
              <a:rPr lang="en-GB" sz="1800" dirty="0"/>
              <a:t>e</a:t>
            </a:r>
            <a:r>
              <a:rPr lang="en-BE" sz="1800" dirty="0"/>
              <a:t>s</a:t>
            </a:r>
          </a:p>
          <a:p>
            <a:pPr lvl="2"/>
            <a:r>
              <a:rPr lang="en-BE" sz="1800" dirty="0"/>
              <a:t>5 * x &gt; 5 * y</a:t>
            </a:r>
          </a:p>
          <a:p>
            <a:pPr lvl="2"/>
            <a:r>
              <a:rPr lang="en-BE" sz="1800" dirty="0"/>
              <a:t>x + 7 &gt; y + 7</a:t>
            </a:r>
          </a:p>
          <a:p>
            <a:pPr lvl="2"/>
            <a:r>
              <a:rPr lang="en-BE" sz="1800" dirty="0"/>
              <a:t>x – 8 &gt; y – 8</a:t>
            </a:r>
          </a:p>
          <a:p>
            <a:pPr lvl="2"/>
            <a:endParaRPr lang="en-BE" sz="1800" dirty="0"/>
          </a:p>
          <a:p>
            <a:r>
              <a:rPr lang="en-BE" dirty="0"/>
              <a:t>2. Semantic Fusion</a:t>
            </a:r>
          </a:p>
          <a:p>
            <a:pPr marL="228600" lvl="1" indent="0">
              <a:buNone/>
            </a:pPr>
            <a:endParaRPr lang="en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CA7FED-8D81-B8FF-8CDE-239C6AAEEB7F}"/>
              </a:ext>
            </a:extLst>
          </p:cNvPr>
          <p:cNvSpPr txBox="1"/>
          <p:nvPr/>
        </p:nvSpPr>
        <p:spPr>
          <a:xfrm>
            <a:off x="663147" y="6224659"/>
            <a:ext cx="1131878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  <a:latin typeface="Helvetica" pitchFamily="2" charset="0"/>
              </a:rPr>
              <a:t>[2] Mansur, M. N.; Christakis, M.; </a:t>
            </a:r>
            <a:r>
              <a:rPr lang="en-GB" sz="1100" i="1" dirty="0" err="1">
                <a:effectLst/>
                <a:latin typeface="Helvetica" pitchFamily="2" charset="0"/>
              </a:rPr>
              <a:t>WÅNustholz</a:t>
            </a:r>
            <a:r>
              <a:rPr lang="en-GB" sz="1100" i="1" dirty="0">
                <a:effectLst/>
                <a:latin typeface="Helvetica" pitchFamily="2" charset="0"/>
              </a:rPr>
              <a:t>, V.; and Zhang, F.</a:t>
            </a:r>
            <a:r>
              <a:rPr lang="en-GB" sz="1100" dirty="0">
                <a:effectLst/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2020. Detecting critical bugs in SMT solvers using </a:t>
            </a:r>
            <a:r>
              <a:rPr lang="en-GB" sz="1100" i="1" dirty="0" err="1">
                <a:effectLst/>
                <a:latin typeface="Helvetica" pitchFamily="2" charset="0"/>
              </a:rPr>
              <a:t>blackbox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mutational fuzzing. In </a:t>
            </a:r>
            <a:r>
              <a:rPr lang="en-GB" sz="1100" i="1" dirty="0" err="1">
                <a:effectLst/>
                <a:latin typeface="Helvetica" pitchFamily="2" charset="0"/>
              </a:rPr>
              <a:t>Devanbu</a:t>
            </a:r>
            <a:r>
              <a:rPr lang="en-GB" sz="1100" i="1" dirty="0">
                <a:effectLst/>
                <a:latin typeface="Helvetica" pitchFamily="2" charset="0"/>
              </a:rPr>
              <a:t>, P.; Cohen, M. B.; and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Zimmermann, T., eds., ESEC/FSE ’20: 28th ACM Joint European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Software Engineering Conference and Symposium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on the Foundations of Software Engineering, Virtual Event,</a:t>
            </a:r>
            <a:r>
              <a:rPr lang="en-GB" sz="1100" dirty="0">
                <a:effectLst/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USA, November 8-13, 2020, 701–712. ACM</a:t>
            </a:r>
            <a:endParaRPr lang="en-GB" sz="11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25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Semantic fusion mutation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999EC-72D5-4C66-7FB8-9DE5AB55DB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31135" y="2638044"/>
                <a:ext cx="8889945" cy="3101983"/>
              </a:xfrm>
            </p:spPr>
            <p:txBody>
              <a:bodyPr/>
              <a:lstStyle/>
              <a:p>
                <a:r>
                  <a:rPr lang="en-BE" dirty="0"/>
                  <a:t>Used for fuzzing SMT solvers [2]</a:t>
                </a:r>
              </a:p>
              <a:p>
                <a:r>
                  <a:rPr lang="en-BE" dirty="0"/>
                  <a:t>Take two numerical expressions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BE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BE" dirty="0"/>
                  <a:t> and combine through new 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BE" dirty="0"/>
              </a:p>
              <a:p>
                <a:endParaRPr lang="en-BE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A999EC-72D5-4C66-7FB8-9DE5AB55DB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31135" y="2638044"/>
                <a:ext cx="8889945" cy="3101983"/>
              </a:xfrm>
              <a:blipFill>
                <a:blip r:embed="rId3"/>
                <a:stretch>
                  <a:fillRect l="-412" t="-1179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CCA7FED-8D81-B8FF-8CDE-239C6AAEEB7F}"/>
              </a:ext>
            </a:extLst>
          </p:cNvPr>
          <p:cNvSpPr txBox="1"/>
          <p:nvPr/>
        </p:nvSpPr>
        <p:spPr>
          <a:xfrm>
            <a:off x="663147" y="6224659"/>
            <a:ext cx="1131878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i="1" dirty="0">
                <a:effectLst/>
                <a:latin typeface="Helvetica" pitchFamily="2" charset="0"/>
              </a:rPr>
              <a:t>[2] Mansur, M. N.; Christakis, M.; </a:t>
            </a:r>
            <a:r>
              <a:rPr lang="en-GB" sz="1100" i="1" dirty="0" err="1">
                <a:effectLst/>
                <a:latin typeface="Helvetica" pitchFamily="2" charset="0"/>
              </a:rPr>
              <a:t>WÅNustholz</a:t>
            </a:r>
            <a:r>
              <a:rPr lang="en-GB" sz="1100" i="1" dirty="0">
                <a:effectLst/>
                <a:latin typeface="Helvetica" pitchFamily="2" charset="0"/>
              </a:rPr>
              <a:t>, V.; and Zhang, F.</a:t>
            </a:r>
            <a:r>
              <a:rPr lang="en-GB" sz="1100" dirty="0">
                <a:effectLst/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2020. Detecting critical bugs in SMT solvers using </a:t>
            </a:r>
            <a:r>
              <a:rPr lang="en-GB" sz="1100" i="1" dirty="0" err="1">
                <a:effectLst/>
                <a:latin typeface="Helvetica" pitchFamily="2" charset="0"/>
              </a:rPr>
              <a:t>blackbox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mutational fuzzing. In </a:t>
            </a:r>
            <a:r>
              <a:rPr lang="en-GB" sz="1100" i="1" dirty="0" err="1">
                <a:effectLst/>
                <a:latin typeface="Helvetica" pitchFamily="2" charset="0"/>
              </a:rPr>
              <a:t>Devanbu</a:t>
            </a:r>
            <a:r>
              <a:rPr lang="en-GB" sz="1100" i="1" dirty="0">
                <a:effectLst/>
                <a:latin typeface="Helvetica" pitchFamily="2" charset="0"/>
              </a:rPr>
              <a:t>, P.; Cohen, M. B.; and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Zimmermann, T., eds., ESEC/FSE ’20: 28th ACM Joint European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Software Engineering Conference and Symposium</a:t>
            </a:r>
            <a:r>
              <a:rPr lang="en-GB" sz="1100" i="1" dirty="0"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on the Foundations of Software Engineering, Virtual Event,</a:t>
            </a:r>
            <a:r>
              <a:rPr lang="en-GB" sz="1100" dirty="0">
                <a:effectLst/>
                <a:latin typeface="Helvetica" pitchFamily="2" charset="0"/>
              </a:rPr>
              <a:t> </a:t>
            </a:r>
            <a:r>
              <a:rPr lang="en-GB" sz="1100" i="1" dirty="0">
                <a:effectLst/>
                <a:latin typeface="Helvetica" pitchFamily="2" charset="0"/>
              </a:rPr>
              <a:t>USA, November 8-13, 2020, 701–712. ACM</a:t>
            </a:r>
            <a:endParaRPr lang="en-GB" sz="1100" dirty="0">
              <a:effectLst/>
              <a:latin typeface="Helvetica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97D1CA-A4F0-D6A2-4624-215DA2103D68}"/>
              </a:ext>
            </a:extLst>
          </p:cNvPr>
          <p:cNvCxnSpPr>
            <a:cxnSpLocks/>
          </p:cNvCxnSpPr>
          <p:nvPr/>
        </p:nvCxnSpPr>
        <p:spPr>
          <a:xfrm>
            <a:off x="2231136" y="3634148"/>
            <a:ext cx="78161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FC48FA-4EFB-D57E-4E77-9F85095DC536}"/>
              </a:ext>
            </a:extLst>
          </p:cNvPr>
          <p:cNvSpPr txBox="1"/>
          <p:nvPr/>
        </p:nvSpPr>
        <p:spPr>
          <a:xfrm>
            <a:off x="5551692" y="3412411"/>
            <a:ext cx="1098378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r"/>
            <a:r>
              <a:rPr lang="en-BE" dirty="0">
                <a:latin typeface="Exo 2 Medium" pitchFamily="2" charset="77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2496A-3DA4-AEEA-BF0D-60976728595F}"/>
                  </a:ext>
                </a:extLst>
              </p:cNvPr>
              <p:cNvSpPr txBox="1"/>
              <p:nvPr/>
            </p:nvSpPr>
            <p:spPr>
              <a:xfrm>
                <a:off x="1933962" y="3981983"/>
                <a:ext cx="1990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7⋅</m:t>
                      </m:r>
                      <m:d>
                        <m:dPr>
                          <m:ctrlP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372496A-3DA4-AEEA-BF0D-609767285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62" y="3981983"/>
                <a:ext cx="1990993" cy="369332"/>
              </a:xfrm>
              <a:prstGeom prst="rect">
                <a:avLst/>
              </a:prstGeom>
              <a:blipFill>
                <a:blip r:embed="rId4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B7015E-AE48-88F1-5861-C58B0D37B92B}"/>
                  </a:ext>
                </a:extLst>
              </p:cNvPr>
              <p:cNvSpPr txBox="1"/>
              <p:nvPr/>
            </p:nvSpPr>
            <p:spPr>
              <a:xfrm>
                <a:off x="4105774" y="3954741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B7015E-AE48-88F1-5861-C58B0D37B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74" y="3954741"/>
                <a:ext cx="1884218" cy="369332"/>
              </a:xfrm>
              <a:prstGeom prst="rect">
                <a:avLst/>
              </a:prstGeom>
              <a:blipFill>
                <a:blip r:embed="rId5"/>
                <a:stretch>
                  <a:fillRect b="-833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49195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Semantic fusion mutation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A08E19-27C6-B5F5-7DBD-2C3C8932B4CF}"/>
              </a:ext>
            </a:extLst>
          </p:cNvPr>
          <p:cNvSpPr/>
          <p:nvPr/>
        </p:nvSpPr>
        <p:spPr>
          <a:xfrm>
            <a:off x="2712947" y="2835063"/>
            <a:ext cx="360000" cy="41148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solidFill>
                  <a:schemeClr val="tx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/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/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/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/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/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/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/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/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/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blipFill>
                <a:blip r:embed="rId11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/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/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/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/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2AF355-B330-B621-E2A0-F885CE43DB08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80883" y="3246543"/>
            <a:ext cx="512064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EFB0E2-F2D2-6E48-E4D2-C4BED51C484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2892947" y="3246543"/>
            <a:ext cx="512568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4CC081-C2FC-052A-39FC-004BFF05829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162298" y="3843444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C7FB40-B012-B7E6-A2A7-5BE559841EF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2380883" y="3843444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4ACCB6-DAA7-3AA9-18F6-9A1BD2474DDD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2378874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95B948-C021-4DA6-16C8-9F46179D49CB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595450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4AE60CD-62C1-E538-A17E-8F0B03C95A2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3188939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CC54FB-BC89-AA29-3D24-F6438D7981E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405515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075449-F0FA-5C77-5979-ED4280894C66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flipH="1">
            <a:off x="4535819" y="3232572"/>
            <a:ext cx="512064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28D196-4AED-3723-DFAE-97493D3D1E91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4317234" y="3851325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3A90D05-6620-0423-DE79-4BFEE19B5E91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4535819" y="3851325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F73D33-4E98-FB8C-9CFD-88D79EEFECB3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5047883" y="3232572"/>
            <a:ext cx="512568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/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7⋅</m:t>
                      </m:r>
                      <m:d>
                        <m:dPr>
                          <m:ctrlP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blipFill>
                <a:blip r:embed="rId1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/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Group 85">
            <a:extLst>
              <a:ext uri="{FF2B5EF4-FFF2-40B4-BE49-F238E27FC236}">
                <a16:creationId xmlns:a16="http://schemas.microsoft.com/office/drawing/2014/main" id="{B2954A6B-CE6C-148C-13F0-717BEC9579F4}"/>
              </a:ext>
            </a:extLst>
          </p:cNvPr>
          <p:cNvGrpSpPr/>
          <p:nvPr/>
        </p:nvGrpSpPr>
        <p:grpSpPr>
          <a:xfrm>
            <a:off x="2193672" y="4045935"/>
            <a:ext cx="793152" cy="1028190"/>
            <a:chOff x="4497234" y="5292528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44316D15-E617-C97A-2193-ED4C13D61FDA}"/>
                    </a:ext>
                  </a:extLst>
                </p:cNvPr>
                <p:cNvSpPr/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7" name="Rounded Rectangle 86">
                  <a:extLst>
                    <a:ext uri="{FF2B5EF4-FFF2-40B4-BE49-F238E27FC236}">
                      <a16:creationId xmlns:a16="http://schemas.microsoft.com/office/drawing/2014/main" id="{44316D15-E617-C97A-2193-ED4C13D61F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5D866299-36A7-1636-A842-63947E677B6A}"/>
                    </a:ext>
                  </a:extLst>
                </p:cNvPr>
                <p:cNvSpPr/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8" name="Rounded Rectangle 87">
                  <a:extLst>
                    <a:ext uri="{FF2B5EF4-FFF2-40B4-BE49-F238E27FC236}">
                      <a16:creationId xmlns:a16="http://schemas.microsoft.com/office/drawing/2014/main" id="{5D866299-36A7-1636-A842-63947E677B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2326A154-245D-E78E-86C9-93C2385D8AC1}"/>
                    </a:ext>
                  </a:extLst>
                </p:cNvPr>
                <p:cNvSpPr/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2326A154-245D-E78E-86C9-93C2385D8AC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blipFill>
                  <a:blip r:embed="rId20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2921F8F-E9B5-672B-C926-190FDA1A8060}"/>
                </a:ext>
              </a:extLst>
            </p:cNvPr>
            <p:cNvCxnSpPr>
              <a:cxnSpLocks/>
              <a:stCxn id="87" idx="2"/>
              <a:endCxn id="88" idx="0"/>
            </p:cNvCxnSpPr>
            <p:nvPr/>
          </p:nvCxnSpPr>
          <p:spPr>
            <a:xfrm flipH="1">
              <a:off x="4677234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2C85217-DD1D-627E-AF88-E7F4FBC0ED50}"/>
                </a:ext>
              </a:extLst>
            </p:cNvPr>
            <p:cNvCxnSpPr>
              <a:cxnSpLocks/>
              <a:stCxn id="87" idx="2"/>
              <a:endCxn id="91" idx="0"/>
            </p:cNvCxnSpPr>
            <p:nvPr/>
          </p:nvCxnSpPr>
          <p:spPr>
            <a:xfrm>
              <a:off x="4893810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09AB764-DF55-BC6F-B31A-43565BDF60A0}"/>
              </a:ext>
            </a:extLst>
          </p:cNvPr>
          <p:cNvGrpSpPr/>
          <p:nvPr/>
        </p:nvGrpSpPr>
        <p:grpSpPr>
          <a:xfrm>
            <a:off x="4137234" y="3439845"/>
            <a:ext cx="793152" cy="1028190"/>
            <a:chOff x="5624864" y="5284826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CE151690-A603-B381-6F5D-66A469E68161}"/>
                    </a:ext>
                  </a:extLst>
                </p:cNvPr>
                <p:cNvSpPr/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1" name="Rounded Rectangle 100">
                  <a:extLst>
                    <a:ext uri="{FF2B5EF4-FFF2-40B4-BE49-F238E27FC236}">
                      <a16:creationId xmlns:a16="http://schemas.microsoft.com/office/drawing/2014/main" id="{CE151690-A603-B381-6F5D-66A469E681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blipFill>
                  <a:blip r:embed="rId11"/>
                  <a:stretch>
                    <a:fillRect l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9A300196-0F59-C894-AA78-96550DBE0868}"/>
                    </a:ext>
                  </a:extLst>
                </p:cNvPr>
                <p:cNvSpPr/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4" name="Rounded Rectangle 103">
                  <a:extLst>
                    <a:ext uri="{FF2B5EF4-FFF2-40B4-BE49-F238E27FC236}">
                      <a16:creationId xmlns:a16="http://schemas.microsoft.com/office/drawing/2014/main" id="{9A300196-0F59-C894-AA78-96550DBE08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7" name="Rounded Rectangle 106">
                  <a:extLst>
                    <a:ext uri="{FF2B5EF4-FFF2-40B4-BE49-F238E27FC236}">
                      <a16:creationId xmlns:a16="http://schemas.microsoft.com/office/drawing/2014/main" id="{A227E3C2-98CF-08CB-7F74-6ED31CFD4A35}"/>
                    </a:ext>
                  </a:extLst>
                </p:cNvPr>
                <p:cNvSpPr/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7" name="Rounded Rectangle 106">
                  <a:extLst>
                    <a:ext uri="{FF2B5EF4-FFF2-40B4-BE49-F238E27FC236}">
                      <a16:creationId xmlns:a16="http://schemas.microsoft.com/office/drawing/2014/main" id="{A227E3C2-98CF-08CB-7F74-6ED31CFD4A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60C21F2-FF24-8474-E500-1B85761352A4}"/>
                </a:ext>
              </a:extLst>
            </p:cNvPr>
            <p:cNvCxnSpPr>
              <a:cxnSpLocks/>
              <a:stCxn id="101" idx="2"/>
              <a:endCxn id="104" idx="0"/>
            </p:cNvCxnSpPr>
            <p:nvPr/>
          </p:nvCxnSpPr>
          <p:spPr>
            <a:xfrm flipH="1">
              <a:off x="5804864" y="5696306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F70CBF59-6D2A-44D4-9A63-4C67BA45FA79}"/>
                </a:ext>
              </a:extLst>
            </p:cNvPr>
            <p:cNvCxnSpPr>
              <a:cxnSpLocks/>
              <a:stCxn id="101" idx="2"/>
              <a:endCxn id="107" idx="0"/>
            </p:cNvCxnSpPr>
            <p:nvPr/>
          </p:nvCxnSpPr>
          <p:spPr>
            <a:xfrm>
              <a:off x="6023449" y="5696306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9642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Semantic fusion mutation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A08E19-27C6-B5F5-7DBD-2C3C8932B4CF}"/>
              </a:ext>
            </a:extLst>
          </p:cNvPr>
          <p:cNvSpPr/>
          <p:nvPr/>
        </p:nvSpPr>
        <p:spPr>
          <a:xfrm>
            <a:off x="2712947" y="2835063"/>
            <a:ext cx="360000" cy="41148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solidFill>
                  <a:schemeClr val="tx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/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/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/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/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/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/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/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/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/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blipFill>
                <a:blip r:embed="rId11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/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/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/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/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2AF355-B330-B621-E2A0-F885CE43DB08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80883" y="3246543"/>
            <a:ext cx="512064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EFB0E2-F2D2-6E48-E4D2-C4BED51C484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2892947" y="3246543"/>
            <a:ext cx="512568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4CC081-C2FC-052A-39FC-004BFF05829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162298" y="3843444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C7FB40-B012-B7E6-A2A7-5BE559841EF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2380883" y="3843444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4ACCB6-DAA7-3AA9-18F6-9A1BD2474DDD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2378874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95B948-C021-4DA6-16C8-9F46179D49CB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595450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4AE60CD-62C1-E538-A17E-8F0B03C95A2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3188939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CC54FB-BC89-AA29-3D24-F6438D7981E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405515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075449-F0FA-5C77-5979-ED4280894C66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flipH="1">
            <a:off x="4535819" y="3232572"/>
            <a:ext cx="512064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28D196-4AED-3723-DFAE-97493D3D1E91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4317234" y="3851325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3A90D05-6620-0423-DE79-4BFEE19B5E91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4535819" y="3851325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F73D33-4E98-FB8C-9CFD-88D79EEFECB3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5047883" y="3232572"/>
            <a:ext cx="512568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/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7⋅</m:t>
                      </m:r>
                      <m:d>
                        <m:dPr>
                          <m:ctrlP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blipFill>
                <a:blip r:embed="rId1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/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03A4612F-93EB-97D0-E7BE-6705F2324718}"/>
                  </a:ext>
                </a:extLst>
              </p:cNvPr>
              <p:cNvSpPr/>
              <p:nvPr/>
            </p:nvSpPr>
            <p:spPr>
              <a:xfrm>
                <a:off x="3685647" y="5490566"/>
                <a:ext cx="360000" cy="411480"/>
              </a:xfrm>
              <a:prstGeom prst="roundRect">
                <a:avLst/>
              </a:prstGeom>
              <a:solidFill>
                <a:srgbClr val="9C70B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03A4612F-93EB-97D0-E7BE-6705F2324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47" y="5490566"/>
                <a:ext cx="360000" cy="41148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ED7CF8D-7826-566E-9ECD-979D1DFFE6FC}"/>
              </a:ext>
            </a:extLst>
          </p:cNvPr>
          <p:cNvSpPr txBox="1"/>
          <p:nvPr/>
        </p:nvSpPr>
        <p:spPr>
          <a:xfrm>
            <a:off x="4136779" y="5523478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C438D9-8DDF-1790-504C-83900B4C9D4A}"/>
              </a:ext>
            </a:extLst>
          </p:cNvPr>
          <p:cNvSpPr txBox="1"/>
          <p:nvPr/>
        </p:nvSpPr>
        <p:spPr>
          <a:xfrm>
            <a:off x="5305608" y="5530670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+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40EDE-8E20-3364-7F86-3C2D8AFBB96E}"/>
              </a:ext>
            </a:extLst>
          </p:cNvPr>
          <p:cNvGrpSpPr/>
          <p:nvPr/>
        </p:nvGrpSpPr>
        <p:grpSpPr>
          <a:xfrm>
            <a:off x="4497234" y="5292528"/>
            <a:ext cx="793152" cy="1028190"/>
            <a:chOff x="4497234" y="5292528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1529663-A1F4-E165-9D63-0054F912E94F}"/>
                    </a:ext>
                  </a:extLst>
                </p:cNvPr>
                <p:cNvSpPr/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1529663-A1F4-E165-9D63-0054F912E9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D09C2CB0-9DF7-FE4E-92C0-A9EDBF90ABDA}"/>
                    </a:ext>
                  </a:extLst>
                </p:cNvPr>
                <p:cNvSpPr/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D09C2CB0-9DF7-FE4E-92C0-A9EDBF90AB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5DF3CDA9-3481-2253-13FD-4B1481C51F4B}"/>
                    </a:ext>
                  </a:extLst>
                </p:cNvPr>
                <p:cNvSpPr/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5DF3CDA9-3481-2253-13FD-4B1481C51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307162-A58A-0358-361E-95C6A71E4020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 flipH="1">
              <a:off x="4677234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F089A8-D976-D3A8-D216-CC1CFD006CC8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>
              <a:off x="4893810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5195BC-7F73-73E0-FC5B-5B7ED6A41F5B}"/>
              </a:ext>
            </a:extLst>
          </p:cNvPr>
          <p:cNvGrpSpPr/>
          <p:nvPr/>
        </p:nvGrpSpPr>
        <p:grpSpPr>
          <a:xfrm>
            <a:off x="5624864" y="5284826"/>
            <a:ext cx="793152" cy="1028190"/>
            <a:chOff x="5624864" y="5284826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47E659A0-01B8-247A-DEBB-4808388B8B9A}"/>
                    </a:ext>
                  </a:extLst>
                </p:cNvPr>
                <p:cNvSpPr/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47E659A0-01B8-247A-DEBB-4808388B8B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blipFill>
                  <a:blip r:embed="rId22"/>
                  <a:stretch>
                    <a:fillRect l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60CCD229-79AC-7F3E-92CB-3CA64EC4D773}"/>
                    </a:ext>
                  </a:extLst>
                </p:cNvPr>
                <p:cNvSpPr/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60CCD229-79AC-7F3E-92CB-3CA64EC4D7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1E7A9E75-7D11-5F39-D888-66822317DC63}"/>
                    </a:ext>
                  </a:extLst>
                </p:cNvPr>
                <p:cNvSpPr/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1E7A9E75-7D11-5F39-D888-66822317DC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0CD4A9-EAAF-F6D8-D9A7-514AD3515DFD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 flipH="1">
              <a:off x="5804864" y="5696306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85E1C72-8636-5D06-1538-D2E765C30530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>
              <a:off x="6023449" y="5696306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7211B1-AC39-B2B1-AEDE-6B79148D6C22}"/>
              </a:ext>
            </a:extLst>
          </p:cNvPr>
          <p:cNvGrpSpPr/>
          <p:nvPr/>
        </p:nvGrpSpPr>
        <p:grpSpPr>
          <a:xfrm>
            <a:off x="4499243" y="5290994"/>
            <a:ext cx="793152" cy="1028190"/>
            <a:chOff x="4497234" y="5292528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41500D3C-D3F1-7A6E-8361-73780BD8CF22}"/>
                    </a:ext>
                  </a:extLst>
                </p:cNvPr>
                <p:cNvSpPr/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41500D3C-D3F1-7A6E-8361-73780BD8CF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1F8ABE5-574A-EA1A-9AF3-1EE88CDB2DCB}"/>
                    </a:ext>
                  </a:extLst>
                </p:cNvPr>
                <p:cNvSpPr/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1F8ABE5-574A-EA1A-9AF3-1EE88CDB2D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DACEA817-ADBF-EFA9-DCEB-9A9FD2CF6E7B}"/>
                    </a:ext>
                  </a:extLst>
                </p:cNvPr>
                <p:cNvSpPr/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DACEA817-ADBF-EFA9-DCEB-9A9FD2CF6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F65937-7E3F-49E1-3227-F539B2CE386F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4677234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7248C1-99C9-058B-5E67-DD229A83D6AC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4893810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C4F1A3-5AB0-7DC0-F7AE-4BD617FECB3F}"/>
              </a:ext>
            </a:extLst>
          </p:cNvPr>
          <p:cNvGrpSpPr/>
          <p:nvPr/>
        </p:nvGrpSpPr>
        <p:grpSpPr>
          <a:xfrm>
            <a:off x="5626873" y="5283292"/>
            <a:ext cx="793152" cy="1028190"/>
            <a:chOff x="5624864" y="5284826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B684EEF1-86FC-8593-E1DD-9982B5819642}"/>
                    </a:ext>
                  </a:extLst>
                </p:cNvPr>
                <p:cNvSpPr/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B684EEF1-86FC-8593-E1DD-9982B5819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blipFill>
                  <a:blip r:embed="rId26"/>
                  <a:stretch>
                    <a:fillRect l="-2326" r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3160B2FE-32BB-414F-6EB7-DBF403F63468}"/>
                    </a:ext>
                  </a:extLst>
                </p:cNvPr>
                <p:cNvSpPr/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3160B2FE-32BB-414F-6EB7-DBF403F634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F4E5BE2-684C-A89F-50FF-BEE7648959A6}"/>
                    </a:ext>
                  </a:extLst>
                </p:cNvPr>
                <p:cNvSpPr/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F4E5BE2-684C-A89F-50FF-BEE764895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E50DA-503C-9239-4F03-AC2026404925}"/>
                </a:ext>
              </a:extLst>
            </p:cNvPr>
            <p:cNvCxnSpPr>
              <a:cxnSpLocks/>
              <a:stCxn id="12" idx="2"/>
              <a:endCxn id="22" idx="0"/>
            </p:cNvCxnSpPr>
            <p:nvPr/>
          </p:nvCxnSpPr>
          <p:spPr>
            <a:xfrm flipH="1">
              <a:off x="5804864" y="5696306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41F662E-A4D9-E005-46BB-CADAF7FF7C70}"/>
                </a:ext>
              </a:extLst>
            </p:cNvPr>
            <p:cNvCxnSpPr>
              <a:cxnSpLocks/>
              <a:stCxn id="12" idx="2"/>
              <a:endCxn id="26" idx="0"/>
            </p:cNvCxnSpPr>
            <p:nvPr/>
          </p:nvCxnSpPr>
          <p:spPr>
            <a:xfrm>
              <a:off x="6023449" y="5696306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953985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Semantic fusion mutation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A08E19-27C6-B5F5-7DBD-2C3C8932B4CF}"/>
              </a:ext>
            </a:extLst>
          </p:cNvPr>
          <p:cNvSpPr/>
          <p:nvPr/>
        </p:nvSpPr>
        <p:spPr>
          <a:xfrm>
            <a:off x="2712947" y="2835063"/>
            <a:ext cx="360000" cy="41148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solidFill>
                  <a:schemeClr val="tx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/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/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/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/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/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/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/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/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/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blipFill>
                <a:blip r:embed="rId11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/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/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/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/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2AF355-B330-B621-E2A0-F885CE43DB08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80883" y="3246543"/>
            <a:ext cx="512064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EFB0E2-F2D2-6E48-E4D2-C4BED51C484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2892947" y="3246543"/>
            <a:ext cx="512568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4CC081-C2FC-052A-39FC-004BFF05829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162298" y="3843444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C7FB40-B012-B7E6-A2A7-5BE559841EF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2380883" y="3843444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4ACCB6-DAA7-3AA9-18F6-9A1BD2474DDD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2378874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95B948-C021-4DA6-16C8-9F46179D49CB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595450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4AE60CD-62C1-E538-A17E-8F0B03C95A2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3188939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CC54FB-BC89-AA29-3D24-F6438D7981E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405515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075449-F0FA-5C77-5979-ED4280894C66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flipH="1">
            <a:off x="4535819" y="3232572"/>
            <a:ext cx="512064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28D196-4AED-3723-DFAE-97493D3D1E91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4317234" y="3851325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3A90D05-6620-0423-DE79-4BFEE19B5E91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4535819" y="3851325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F73D33-4E98-FB8C-9CFD-88D79EEFECB3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5047883" y="3232572"/>
            <a:ext cx="512568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/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7⋅</m:t>
                      </m:r>
                      <m:d>
                        <m:dPr>
                          <m:ctrlP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blipFill>
                <a:blip r:embed="rId16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/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blipFill>
                <a:blip r:embed="rId17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03A4612F-93EB-97D0-E7BE-6705F2324718}"/>
                  </a:ext>
                </a:extLst>
              </p:cNvPr>
              <p:cNvSpPr/>
              <p:nvPr/>
            </p:nvSpPr>
            <p:spPr>
              <a:xfrm>
                <a:off x="3685647" y="5490566"/>
                <a:ext cx="360000" cy="411480"/>
              </a:xfrm>
              <a:prstGeom prst="roundRect">
                <a:avLst/>
              </a:prstGeom>
              <a:solidFill>
                <a:srgbClr val="9C70BC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03A4612F-93EB-97D0-E7BE-6705F23247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647" y="5490566"/>
                <a:ext cx="360000" cy="41148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7ED7CF8D-7826-566E-9ECD-979D1DFFE6FC}"/>
              </a:ext>
            </a:extLst>
          </p:cNvPr>
          <p:cNvSpPr txBox="1"/>
          <p:nvPr/>
        </p:nvSpPr>
        <p:spPr>
          <a:xfrm>
            <a:off x="4136779" y="5523478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=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8C438D9-8DDF-1790-504C-83900B4C9D4A}"/>
              </a:ext>
            </a:extLst>
          </p:cNvPr>
          <p:cNvSpPr txBox="1"/>
          <p:nvPr/>
        </p:nvSpPr>
        <p:spPr>
          <a:xfrm>
            <a:off x="5305608" y="5530670"/>
            <a:ext cx="31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/>
              <a:t>+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BF40EDE-8E20-3364-7F86-3C2D8AFBB96E}"/>
              </a:ext>
            </a:extLst>
          </p:cNvPr>
          <p:cNvGrpSpPr/>
          <p:nvPr/>
        </p:nvGrpSpPr>
        <p:grpSpPr>
          <a:xfrm>
            <a:off x="4497234" y="5292528"/>
            <a:ext cx="793152" cy="1028190"/>
            <a:chOff x="4497234" y="5292528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1529663-A1F4-E165-9D63-0054F912E94F}"/>
                    </a:ext>
                  </a:extLst>
                </p:cNvPr>
                <p:cNvSpPr/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1" name="Rounded Rectangle 40">
                  <a:extLst>
                    <a:ext uri="{FF2B5EF4-FFF2-40B4-BE49-F238E27FC236}">
                      <a16:creationId xmlns:a16="http://schemas.microsoft.com/office/drawing/2014/main" id="{A1529663-A1F4-E165-9D63-0054F912E9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D09C2CB0-9DF7-FE4E-92C0-A9EDBF90ABDA}"/>
                    </a:ext>
                  </a:extLst>
                </p:cNvPr>
                <p:cNvSpPr/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2" name="Rounded Rectangle 41">
                  <a:extLst>
                    <a:ext uri="{FF2B5EF4-FFF2-40B4-BE49-F238E27FC236}">
                      <a16:creationId xmlns:a16="http://schemas.microsoft.com/office/drawing/2014/main" id="{D09C2CB0-9DF7-FE4E-92C0-A9EDBF90AB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5DF3CDA9-3481-2253-13FD-4B1481C51F4B}"/>
                    </a:ext>
                  </a:extLst>
                </p:cNvPr>
                <p:cNvSpPr/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3" name="Rounded Rectangle 42">
                  <a:extLst>
                    <a:ext uri="{FF2B5EF4-FFF2-40B4-BE49-F238E27FC236}">
                      <a16:creationId xmlns:a16="http://schemas.microsoft.com/office/drawing/2014/main" id="{5DF3CDA9-3481-2253-13FD-4B1481C51F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C307162-A58A-0358-361E-95C6A71E4020}"/>
                </a:ext>
              </a:extLst>
            </p:cNvPr>
            <p:cNvCxnSpPr>
              <a:cxnSpLocks/>
              <a:stCxn id="41" idx="2"/>
              <a:endCxn id="42" idx="0"/>
            </p:cNvCxnSpPr>
            <p:nvPr/>
          </p:nvCxnSpPr>
          <p:spPr>
            <a:xfrm flipH="1">
              <a:off x="4677234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F8F089A8-D976-D3A8-D216-CC1CFD006CC8}"/>
                </a:ext>
              </a:extLst>
            </p:cNvPr>
            <p:cNvCxnSpPr>
              <a:cxnSpLocks/>
              <a:stCxn id="41" idx="2"/>
              <a:endCxn id="43" idx="0"/>
            </p:cNvCxnSpPr>
            <p:nvPr/>
          </p:nvCxnSpPr>
          <p:spPr>
            <a:xfrm>
              <a:off x="4893810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55195BC-7F73-73E0-FC5B-5B7ED6A41F5B}"/>
              </a:ext>
            </a:extLst>
          </p:cNvPr>
          <p:cNvGrpSpPr/>
          <p:nvPr/>
        </p:nvGrpSpPr>
        <p:grpSpPr>
          <a:xfrm>
            <a:off x="5624864" y="5284826"/>
            <a:ext cx="793152" cy="1028190"/>
            <a:chOff x="5624864" y="5284826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47E659A0-01B8-247A-DEBB-4808388B8B9A}"/>
                    </a:ext>
                  </a:extLst>
                </p:cNvPr>
                <p:cNvSpPr/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5" name="Rounded Rectangle 44">
                  <a:extLst>
                    <a:ext uri="{FF2B5EF4-FFF2-40B4-BE49-F238E27FC236}">
                      <a16:creationId xmlns:a16="http://schemas.microsoft.com/office/drawing/2014/main" id="{47E659A0-01B8-247A-DEBB-4808388B8B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blipFill>
                  <a:blip r:embed="rId22"/>
                  <a:stretch>
                    <a:fillRect l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60CCD229-79AC-7F3E-92CB-3CA64EC4D773}"/>
                    </a:ext>
                  </a:extLst>
                </p:cNvPr>
                <p:cNvSpPr/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6" name="Rounded Rectangle 45">
                  <a:extLst>
                    <a:ext uri="{FF2B5EF4-FFF2-40B4-BE49-F238E27FC236}">
                      <a16:creationId xmlns:a16="http://schemas.microsoft.com/office/drawing/2014/main" id="{60CCD229-79AC-7F3E-92CB-3CA64EC4D77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1E7A9E75-7D11-5F39-D888-66822317DC63}"/>
                    </a:ext>
                  </a:extLst>
                </p:cNvPr>
                <p:cNvSpPr/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7" name="Rounded Rectangle 46">
                  <a:extLst>
                    <a:ext uri="{FF2B5EF4-FFF2-40B4-BE49-F238E27FC236}">
                      <a16:creationId xmlns:a16="http://schemas.microsoft.com/office/drawing/2014/main" id="{1E7A9E75-7D11-5F39-D888-66822317DC6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410CD4A9-EAAF-F6D8-D9A7-514AD3515DFD}"/>
                </a:ext>
              </a:extLst>
            </p:cNvPr>
            <p:cNvCxnSpPr>
              <a:cxnSpLocks/>
              <a:stCxn id="45" idx="2"/>
              <a:endCxn id="46" idx="0"/>
            </p:cNvCxnSpPr>
            <p:nvPr/>
          </p:nvCxnSpPr>
          <p:spPr>
            <a:xfrm flipH="1">
              <a:off x="5804864" y="5696306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D85E1C72-8636-5D06-1538-D2E765C30530}"/>
                </a:ext>
              </a:extLst>
            </p:cNvPr>
            <p:cNvCxnSpPr>
              <a:cxnSpLocks/>
              <a:stCxn id="45" idx="2"/>
              <a:endCxn id="47" idx="0"/>
            </p:cNvCxnSpPr>
            <p:nvPr/>
          </p:nvCxnSpPr>
          <p:spPr>
            <a:xfrm>
              <a:off x="6023449" y="5696306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917211B1-AC39-B2B1-AEDE-6B79148D6C22}"/>
              </a:ext>
            </a:extLst>
          </p:cNvPr>
          <p:cNvGrpSpPr/>
          <p:nvPr/>
        </p:nvGrpSpPr>
        <p:grpSpPr>
          <a:xfrm>
            <a:off x="4499243" y="5290994"/>
            <a:ext cx="793152" cy="1028190"/>
            <a:chOff x="4497234" y="5292528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41500D3C-D3F1-7A6E-8361-73780BD8CF22}"/>
                    </a:ext>
                  </a:extLst>
                </p:cNvPr>
                <p:cNvSpPr/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" name="Rounded Rectangle 5">
                  <a:extLst>
                    <a:ext uri="{FF2B5EF4-FFF2-40B4-BE49-F238E27FC236}">
                      <a16:creationId xmlns:a16="http://schemas.microsoft.com/office/drawing/2014/main" id="{41500D3C-D3F1-7A6E-8361-73780BD8CF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3810" y="5292528"/>
                  <a:ext cx="360000" cy="411480"/>
                </a:xfrm>
                <a:prstGeom prst="round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1F8ABE5-574A-EA1A-9AF3-1EE88CDB2DCB}"/>
                    </a:ext>
                  </a:extLst>
                </p:cNvPr>
                <p:cNvSpPr/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" name="Rounded Rectangle 6">
                  <a:extLst>
                    <a:ext uri="{FF2B5EF4-FFF2-40B4-BE49-F238E27FC236}">
                      <a16:creationId xmlns:a16="http://schemas.microsoft.com/office/drawing/2014/main" id="{31F8ABE5-574A-EA1A-9AF3-1EE88CDB2D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7234" y="5909238"/>
                  <a:ext cx="360000" cy="411480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DACEA817-ADBF-EFA9-DCEB-9A9FD2CF6E7B}"/>
                    </a:ext>
                  </a:extLst>
                </p:cNvPr>
                <p:cNvSpPr/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" name="Rounded Rectangle 7">
                  <a:extLst>
                    <a:ext uri="{FF2B5EF4-FFF2-40B4-BE49-F238E27FC236}">
                      <a16:creationId xmlns:a16="http://schemas.microsoft.com/office/drawing/2014/main" id="{DACEA817-ADBF-EFA9-DCEB-9A9FD2CF6E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0386" y="5909238"/>
                  <a:ext cx="360000" cy="411480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EF65937-7E3F-49E1-3227-F539B2CE386F}"/>
                </a:ext>
              </a:extLst>
            </p:cNvPr>
            <p:cNvCxnSpPr>
              <a:cxnSpLocks/>
              <a:stCxn id="6" idx="2"/>
              <a:endCxn id="7" idx="0"/>
            </p:cNvCxnSpPr>
            <p:nvPr/>
          </p:nvCxnSpPr>
          <p:spPr>
            <a:xfrm flipH="1">
              <a:off x="4677234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D7248C1-99C9-058B-5E67-DD229A83D6AC}"/>
                </a:ext>
              </a:extLst>
            </p:cNvPr>
            <p:cNvCxnSpPr>
              <a:cxnSpLocks/>
              <a:stCxn id="6" idx="2"/>
              <a:endCxn id="8" idx="0"/>
            </p:cNvCxnSpPr>
            <p:nvPr/>
          </p:nvCxnSpPr>
          <p:spPr>
            <a:xfrm>
              <a:off x="4893810" y="5704008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C4F1A3-5AB0-7DC0-F7AE-4BD617FECB3F}"/>
              </a:ext>
            </a:extLst>
          </p:cNvPr>
          <p:cNvGrpSpPr/>
          <p:nvPr/>
        </p:nvGrpSpPr>
        <p:grpSpPr>
          <a:xfrm>
            <a:off x="5626873" y="5283292"/>
            <a:ext cx="793152" cy="1028190"/>
            <a:chOff x="5624864" y="5284826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B684EEF1-86FC-8593-E1DD-9982B5819642}"/>
                    </a:ext>
                  </a:extLst>
                </p:cNvPr>
                <p:cNvSpPr/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B684EEF1-86FC-8593-E1DD-9982B581964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1489" y="5284826"/>
                  <a:ext cx="523920" cy="411480"/>
                </a:xfrm>
                <a:prstGeom prst="roundRect">
                  <a:avLst/>
                </a:prstGeom>
                <a:blipFill>
                  <a:blip r:embed="rId26"/>
                  <a:stretch>
                    <a:fillRect l="-2326" r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3160B2FE-32BB-414F-6EB7-DBF403F63468}"/>
                    </a:ext>
                  </a:extLst>
                </p:cNvPr>
                <p:cNvSpPr/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2" name="Rounded Rectangle 21">
                  <a:extLst>
                    <a:ext uri="{FF2B5EF4-FFF2-40B4-BE49-F238E27FC236}">
                      <a16:creationId xmlns:a16="http://schemas.microsoft.com/office/drawing/2014/main" id="{3160B2FE-32BB-414F-6EB7-DBF403F6346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4864" y="5901536"/>
                  <a:ext cx="360000" cy="411480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F4E5BE2-684C-A89F-50FF-BEE7648959A6}"/>
                    </a:ext>
                  </a:extLst>
                </p:cNvPr>
                <p:cNvSpPr/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DF4E5BE2-684C-A89F-50FF-BEE7648959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016" y="5901536"/>
                  <a:ext cx="360000" cy="411480"/>
                </a:xfrm>
                <a:prstGeom prst="round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D6E50DA-503C-9239-4F03-AC2026404925}"/>
                </a:ext>
              </a:extLst>
            </p:cNvPr>
            <p:cNvCxnSpPr>
              <a:cxnSpLocks/>
              <a:stCxn id="12" idx="2"/>
              <a:endCxn id="22" idx="0"/>
            </p:cNvCxnSpPr>
            <p:nvPr/>
          </p:nvCxnSpPr>
          <p:spPr>
            <a:xfrm flipH="1">
              <a:off x="5804864" y="5696306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41F662E-A4D9-E005-46BB-CADAF7FF7C70}"/>
                </a:ext>
              </a:extLst>
            </p:cNvPr>
            <p:cNvCxnSpPr>
              <a:cxnSpLocks/>
              <a:stCxn id="12" idx="2"/>
              <a:endCxn id="26" idx="0"/>
            </p:cNvCxnSpPr>
            <p:nvPr/>
          </p:nvCxnSpPr>
          <p:spPr>
            <a:xfrm>
              <a:off x="6023449" y="5696306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9DE8FF3-F500-67E5-EC95-83679E69CC0E}"/>
              </a:ext>
            </a:extLst>
          </p:cNvPr>
          <p:cNvGrpSpPr/>
          <p:nvPr/>
        </p:nvGrpSpPr>
        <p:grpSpPr>
          <a:xfrm>
            <a:off x="7229484" y="2615352"/>
            <a:ext cx="793152" cy="1028190"/>
            <a:chOff x="7229484" y="2615352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5EED993-93C9-FF87-08F9-F718EFCBD584}"/>
                    </a:ext>
                  </a:extLst>
                </p:cNvPr>
                <p:cNvSpPr/>
                <p:nvPr/>
              </p:nvSpPr>
              <p:spPr>
                <a:xfrm>
                  <a:off x="7446060" y="2615352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5EED993-93C9-FF87-08F9-F718EFCBD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46060" y="2615352"/>
                  <a:ext cx="360000" cy="411480"/>
                </a:xfrm>
                <a:prstGeom prst="round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FE064F57-CFED-00EF-9097-9205EECBCD30}"/>
                    </a:ext>
                  </a:extLst>
                </p:cNvPr>
                <p:cNvSpPr/>
                <p:nvPr/>
              </p:nvSpPr>
              <p:spPr>
                <a:xfrm>
                  <a:off x="7229484" y="3232062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3" name="Rounded Rectangle 32">
                  <a:extLst>
                    <a:ext uri="{FF2B5EF4-FFF2-40B4-BE49-F238E27FC236}">
                      <a16:creationId xmlns:a16="http://schemas.microsoft.com/office/drawing/2014/main" id="{FE064F57-CFED-00EF-9097-9205EECBCD3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9484" y="3232062"/>
                  <a:ext cx="360000" cy="411480"/>
                </a:xfrm>
                <a:prstGeom prst="round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A680CBC6-F080-1AFB-D700-095B167F343A}"/>
                    </a:ext>
                  </a:extLst>
                </p:cNvPr>
                <p:cNvSpPr/>
                <p:nvPr/>
              </p:nvSpPr>
              <p:spPr>
                <a:xfrm>
                  <a:off x="7662636" y="3232062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4" name="Rounded Rectangle 33">
                  <a:extLst>
                    <a:ext uri="{FF2B5EF4-FFF2-40B4-BE49-F238E27FC236}">
                      <a16:creationId xmlns:a16="http://schemas.microsoft.com/office/drawing/2014/main" id="{A680CBC6-F080-1AFB-D700-095B167F34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2636" y="3232062"/>
                  <a:ext cx="360000" cy="411480"/>
                </a:xfrm>
                <a:prstGeom prst="round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9D5A3C4-B893-D977-476D-2716E6114461}"/>
                </a:ext>
              </a:extLst>
            </p:cNvPr>
            <p:cNvCxnSpPr>
              <a:cxnSpLocks/>
              <a:stCxn id="32" idx="2"/>
              <a:endCxn id="33" idx="0"/>
            </p:cNvCxnSpPr>
            <p:nvPr/>
          </p:nvCxnSpPr>
          <p:spPr>
            <a:xfrm flipH="1">
              <a:off x="7409484" y="3026832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AC895DC-67B5-1833-EB30-72BCA5296166}"/>
                </a:ext>
              </a:extLst>
            </p:cNvPr>
            <p:cNvCxnSpPr>
              <a:cxnSpLocks/>
              <a:stCxn id="32" idx="2"/>
              <a:endCxn id="34" idx="0"/>
            </p:cNvCxnSpPr>
            <p:nvPr/>
          </p:nvCxnSpPr>
          <p:spPr>
            <a:xfrm>
              <a:off x="7626060" y="3026832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8911BD7-607E-276B-B892-A746180C892B}"/>
              </a:ext>
            </a:extLst>
          </p:cNvPr>
          <p:cNvSpPr txBox="1"/>
          <p:nvPr/>
        </p:nvSpPr>
        <p:spPr>
          <a:xfrm>
            <a:off x="8202381" y="29447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38" name="!rev2">
            <a:extLst>
              <a:ext uri="{FF2B5EF4-FFF2-40B4-BE49-F238E27FC236}">
                <a16:creationId xmlns:a16="http://schemas.microsoft.com/office/drawing/2014/main" id="{C1E42554-2B86-752D-E3EE-80131DFF9066}"/>
              </a:ext>
            </a:extLst>
          </p:cNvPr>
          <p:cNvGrpSpPr/>
          <p:nvPr/>
        </p:nvGrpSpPr>
        <p:grpSpPr>
          <a:xfrm>
            <a:off x="8639732" y="4524921"/>
            <a:ext cx="1047156" cy="1642586"/>
            <a:chOff x="8639732" y="4524921"/>
            <a:chExt cx="1047156" cy="1642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8C78860D-CE01-925E-F41B-F8E23D6BECFD}"/>
                    </a:ext>
                  </a:extLst>
                </p:cNvPr>
                <p:cNvSpPr/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4" name="Rounded Rectangle 43">
                  <a:extLst>
                    <a:ext uri="{FF2B5EF4-FFF2-40B4-BE49-F238E27FC236}">
                      <a16:creationId xmlns:a16="http://schemas.microsoft.com/office/drawing/2014/main" id="{8C78860D-CE01-925E-F41B-F8E23D6BEC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8854A0E9-7E0B-D1CB-C523-00BC04F7EF17}"/>
                    </a:ext>
                  </a:extLst>
                </p:cNvPr>
                <p:cNvSpPr/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3" name="Rounded Rectangle 52">
                  <a:extLst>
                    <a:ext uri="{FF2B5EF4-FFF2-40B4-BE49-F238E27FC236}">
                      <a16:creationId xmlns:a16="http://schemas.microsoft.com/office/drawing/2014/main" id="{8854A0E9-7E0B-D1CB-C523-00BC04F7EF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F5E8EE7D-A898-5A55-E8EF-0B9F38A17372}"/>
                    </a:ext>
                  </a:extLst>
                </p:cNvPr>
                <p:cNvSpPr/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6" name="Rounded Rectangle 55">
                  <a:extLst>
                    <a:ext uri="{FF2B5EF4-FFF2-40B4-BE49-F238E27FC236}">
                      <a16:creationId xmlns:a16="http://schemas.microsoft.com/office/drawing/2014/main" id="{F5E8EE7D-A898-5A55-E8EF-0B9F38A173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ounded Rectangle 56">
                  <a:extLst>
                    <a:ext uri="{FF2B5EF4-FFF2-40B4-BE49-F238E27FC236}">
                      <a16:creationId xmlns:a16="http://schemas.microsoft.com/office/drawing/2014/main" id="{A35FF470-C7B6-E734-1ABF-4E991A635CD4}"/>
                    </a:ext>
                  </a:extLst>
                </p:cNvPr>
                <p:cNvSpPr/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7" name="Rounded Rectangle 56">
                  <a:extLst>
                    <a:ext uri="{FF2B5EF4-FFF2-40B4-BE49-F238E27FC236}">
                      <a16:creationId xmlns:a16="http://schemas.microsoft.com/office/drawing/2014/main" id="{A35FF470-C7B6-E734-1ABF-4E991A635CD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5B04AADB-9678-D9EB-DF35-C104EC7ED5EA}"/>
                    </a:ext>
                  </a:extLst>
                </p:cNvPr>
                <p:cNvSpPr/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9" name="Rounded Rectangle 58">
                  <a:extLst>
                    <a:ext uri="{FF2B5EF4-FFF2-40B4-BE49-F238E27FC236}">
                      <a16:creationId xmlns:a16="http://schemas.microsoft.com/office/drawing/2014/main" id="{5B04AADB-9678-D9EB-DF35-C104EC7ED5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9B4CAF51-9B35-B98A-0C89-A0903DEFCDF0}"/>
                </a:ext>
              </a:extLst>
            </p:cNvPr>
            <p:cNvCxnSpPr>
              <a:cxnSpLocks/>
              <a:stCxn id="44" idx="2"/>
              <a:endCxn id="53" idx="0"/>
            </p:cNvCxnSpPr>
            <p:nvPr/>
          </p:nvCxnSpPr>
          <p:spPr>
            <a:xfrm flipH="1">
              <a:off x="8819732" y="4936401"/>
              <a:ext cx="227928" cy="1944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26625112-8A9C-A6EC-AAD3-F263460E44B9}"/>
                </a:ext>
              </a:extLst>
            </p:cNvPr>
            <p:cNvCxnSpPr>
              <a:cxnSpLocks/>
              <a:stCxn id="44" idx="2"/>
              <a:endCxn id="56" idx="0"/>
            </p:cNvCxnSpPr>
            <p:nvPr/>
          </p:nvCxnSpPr>
          <p:spPr>
            <a:xfrm>
              <a:off x="9047660" y="4936401"/>
              <a:ext cx="242652" cy="202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F737151A-6D20-51B4-68A3-5BFB3AC511ED}"/>
                </a:ext>
              </a:extLst>
            </p:cNvPr>
            <p:cNvCxnSpPr>
              <a:cxnSpLocks/>
              <a:stCxn id="56" idx="2"/>
              <a:endCxn id="59" idx="0"/>
            </p:cNvCxnSpPr>
            <p:nvPr/>
          </p:nvCxnSpPr>
          <p:spPr>
            <a:xfrm>
              <a:off x="9290312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0DD5EAF-62BF-F889-0B01-89C619FCDE3F}"/>
                </a:ext>
              </a:extLst>
            </p:cNvPr>
            <p:cNvCxnSpPr>
              <a:cxnSpLocks/>
              <a:stCxn id="56" idx="2"/>
              <a:endCxn id="57" idx="0"/>
            </p:cNvCxnSpPr>
            <p:nvPr/>
          </p:nvCxnSpPr>
          <p:spPr>
            <a:xfrm flipH="1">
              <a:off x="9073736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03111AA-E750-3759-413F-C2CB795DF47F}"/>
              </a:ext>
            </a:extLst>
          </p:cNvPr>
          <p:cNvGrpSpPr/>
          <p:nvPr/>
        </p:nvGrpSpPr>
        <p:grpSpPr>
          <a:xfrm>
            <a:off x="7227475" y="4841308"/>
            <a:ext cx="793152" cy="1028190"/>
            <a:chOff x="7227475" y="4841308"/>
            <a:chExt cx="793152" cy="10281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4A5C86F4-2FC5-8A75-B696-9F9B03C8113B}"/>
                    </a:ext>
                  </a:extLst>
                </p:cNvPr>
                <p:cNvSpPr/>
                <p:nvPr/>
              </p:nvSpPr>
              <p:spPr>
                <a:xfrm>
                  <a:off x="7364100" y="4841308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8" name="Rounded Rectangle 67">
                  <a:extLst>
                    <a:ext uri="{FF2B5EF4-FFF2-40B4-BE49-F238E27FC236}">
                      <a16:creationId xmlns:a16="http://schemas.microsoft.com/office/drawing/2014/main" id="{4A5C86F4-2FC5-8A75-B696-9F9B03C8113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64100" y="4841308"/>
                  <a:ext cx="523920" cy="411480"/>
                </a:xfrm>
                <a:prstGeom prst="roundRect">
                  <a:avLst/>
                </a:prstGeom>
                <a:blipFill>
                  <a:blip r:embed="rId37"/>
                  <a:stretch>
                    <a:fillRect l="-2326" r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B6E1642E-A198-845D-DD5C-7FF31EE14A38}"/>
                    </a:ext>
                  </a:extLst>
                </p:cNvPr>
                <p:cNvSpPr/>
                <p:nvPr/>
              </p:nvSpPr>
              <p:spPr>
                <a:xfrm>
                  <a:off x="7227475" y="5458018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69" name="Rounded Rectangle 68">
                  <a:extLst>
                    <a:ext uri="{FF2B5EF4-FFF2-40B4-BE49-F238E27FC236}">
                      <a16:creationId xmlns:a16="http://schemas.microsoft.com/office/drawing/2014/main" id="{B6E1642E-A198-845D-DD5C-7FF31EE14A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7475" y="5458018"/>
                  <a:ext cx="360000" cy="411480"/>
                </a:xfrm>
                <a:prstGeom prst="round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3A927071-A69A-3B53-4EE6-4E9D789D128B}"/>
                    </a:ext>
                  </a:extLst>
                </p:cNvPr>
                <p:cNvSpPr/>
                <p:nvPr/>
              </p:nvSpPr>
              <p:spPr>
                <a:xfrm>
                  <a:off x="7660627" y="5458018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1" name="Rounded Rectangle 70">
                  <a:extLst>
                    <a:ext uri="{FF2B5EF4-FFF2-40B4-BE49-F238E27FC236}">
                      <a16:creationId xmlns:a16="http://schemas.microsoft.com/office/drawing/2014/main" id="{3A927071-A69A-3B53-4EE6-4E9D789D128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60627" y="5458018"/>
                  <a:ext cx="360000" cy="411480"/>
                </a:xfrm>
                <a:prstGeom prst="roundRect">
                  <a:avLst/>
                </a:prstGeom>
                <a:blipFill>
                  <a:blip r:embed="rId3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8ABB4E2D-9767-F9E3-2EF7-EA54048E2C04}"/>
                </a:ext>
              </a:extLst>
            </p:cNvPr>
            <p:cNvCxnSpPr>
              <a:cxnSpLocks/>
              <a:stCxn id="68" idx="2"/>
              <a:endCxn id="69" idx="0"/>
            </p:cNvCxnSpPr>
            <p:nvPr/>
          </p:nvCxnSpPr>
          <p:spPr>
            <a:xfrm flipH="1">
              <a:off x="7407475" y="5252788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4F5CEE0-A07F-2952-BD1C-15DEA050B469}"/>
                </a:ext>
              </a:extLst>
            </p:cNvPr>
            <p:cNvCxnSpPr>
              <a:cxnSpLocks/>
              <a:stCxn id="68" idx="2"/>
              <a:endCxn id="71" idx="0"/>
            </p:cNvCxnSpPr>
            <p:nvPr/>
          </p:nvCxnSpPr>
          <p:spPr>
            <a:xfrm>
              <a:off x="7626060" y="5252788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0C165317-411D-B5D9-967B-6B090B6CE7C8}"/>
              </a:ext>
            </a:extLst>
          </p:cNvPr>
          <p:cNvSpPr txBox="1"/>
          <p:nvPr/>
        </p:nvSpPr>
        <p:spPr>
          <a:xfrm>
            <a:off x="8134347" y="516039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77" name="!rev1">
            <a:extLst>
              <a:ext uri="{FF2B5EF4-FFF2-40B4-BE49-F238E27FC236}">
                <a16:creationId xmlns:a16="http://schemas.microsoft.com/office/drawing/2014/main" id="{EE981FDE-292E-766E-624D-3A5251DF904B}"/>
              </a:ext>
            </a:extLst>
          </p:cNvPr>
          <p:cNvGrpSpPr/>
          <p:nvPr/>
        </p:nvGrpSpPr>
        <p:grpSpPr>
          <a:xfrm>
            <a:off x="8625770" y="2424093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8027217C-67C7-7B44-D684-12649F0FA066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8027217C-67C7-7B44-D684-12649F0FA0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4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F3993066-B639-D339-CC0D-ABDFC99E54C2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7030A0">
                    <a:alpha val="68000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F3993066-B639-D339-CC0D-ABDFC99E54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4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5A16490E-4DEE-4ED4-18CD-F92835D08121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5A16490E-4DEE-4ED4-18CD-F92835D0812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42"/>
                  <a:stretch>
                    <a:fillRect l="-2273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B62E0B5B-DB7F-6384-AED0-60B8AEC31A3A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B62E0B5B-DB7F-6384-AED0-60B8AEC31A3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43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EFCE910C-8B4D-7AF0-B981-A7B0AD3C5366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EFCE910C-8B4D-7AF0-B981-A7B0AD3C536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44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B291FBD6-1089-106C-2892-DB2DC5C8F745}"/>
                </a:ext>
              </a:extLst>
            </p:cNvPr>
            <p:cNvCxnSpPr>
              <a:cxnSpLocks/>
              <a:stCxn id="81" idx="2"/>
              <a:endCxn id="83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04CCA9D5-E45D-8C6B-2633-4B37B9D4662A}"/>
                </a:ext>
              </a:extLst>
            </p:cNvPr>
            <p:cNvCxnSpPr>
              <a:cxnSpLocks/>
              <a:stCxn id="81" idx="2"/>
              <a:endCxn id="84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87316CE2-BE3A-80D8-F92D-7D95083881BF}"/>
                </a:ext>
              </a:extLst>
            </p:cNvPr>
            <p:cNvCxnSpPr>
              <a:cxnSpLocks/>
              <a:stCxn id="78" idx="2"/>
              <a:endCxn id="81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90F7823A-F522-6A41-EB1D-904BEC35EAAE}"/>
                </a:ext>
              </a:extLst>
            </p:cNvPr>
            <p:cNvCxnSpPr>
              <a:cxnSpLocks/>
              <a:stCxn id="80" idx="0"/>
              <a:endCxn id="78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!rev1">
            <a:extLst>
              <a:ext uri="{FF2B5EF4-FFF2-40B4-BE49-F238E27FC236}">
                <a16:creationId xmlns:a16="http://schemas.microsoft.com/office/drawing/2014/main" id="{58DD797B-C68D-8963-D55A-425EE54312CA}"/>
              </a:ext>
            </a:extLst>
          </p:cNvPr>
          <p:cNvGrpSpPr/>
          <p:nvPr/>
        </p:nvGrpSpPr>
        <p:grpSpPr>
          <a:xfrm>
            <a:off x="8624146" y="2420856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CDB9F961-62DB-F3F5-8DD6-68E78D665535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1" name="Rounded Rectangle 90">
                  <a:extLst>
                    <a:ext uri="{FF2B5EF4-FFF2-40B4-BE49-F238E27FC236}">
                      <a16:creationId xmlns:a16="http://schemas.microsoft.com/office/drawing/2014/main" id="{CDB9F961-62DB-F3F5-8DD6-68E78D66553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4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7B497107-014E-DD4F-4B61-ADCD7447B7AE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7B497107-014E-DD4F-4B61-ADCD7447B7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4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04250148-41DC-9886-507F-BE73110BED2C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04250148-41DC-9886-507F-BE73110BED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47"/>
                  <a:stretch>
                    <a:fillRect l="-2273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178924AC-12DE-AA85-28EB-A8CE996A6CAE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178924AC-12DE-AA85-28EB-A8CE996A6C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4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>
                  <a:extLst>
                    <a:ext uri="{FF2B5EF4-FFF2-40B4-BE49-F238E27FC236}">
                      <a16:creationId xmlns:a16="http://schemas.microsoft.com/office/drawing/2014/main" id="{33A22B04-F7FB-67CD-342C-057425A3E95D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5" name="Rounded Rectangle 94">
                  <a:extLst>
                    <a:ext uri="{FF2B5EF4-FFF2-40B4-BE49-F238E27FC236}">
                      <a16:creationId xmlns:a16="http://schemas.microsoft.com/office/drawing/2014/main" id="{33A22B04-F7FB-67CD-342C-057425A3E9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4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3B6A2380-4AE4-464A-237F-EE6A36294C34}"/>
                </a:ext>
              </a:extLst>
            </p:cNvPr>
            <p:cNvCxnSpPr>
              <a:cxnSpLocks/>
              <a:stCxn id="93" idx="2"/>
              <a:endCxn id="94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60649355-5BC1-1121-D95F-80BF37CE303D}"/>
                </a:ext>
              </a:extLst>
            </p:cNvPr>
            <p:cNvCxnSpPr>
              <a:cxnSpLocks/>
              <a:stCxn id="93" idx="2"/>
              <a:endCxn id="95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7E4AFB6A-8A67-56DD-0EB7-F629B58F814D}"/>
                </a:ext>
              </a:extLst>
            </p:cNvPr>
            <p:cNvCxnSpPr>
              <a:cxnSpLocks/>
              <a:stCxn id="91" idx="2"/>
              <a:endCxn id="93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6A1A9D3-A3AA-A3E0-F6B6-1CAE675E6417}"/>
                </a:ext>
              </a:extLst>
            </p:cNvPr>
            <p:cNvCxnSpPr>
              <a:cxnSpLocks/>
              <a:stCxn id="92" idx="0"/>
              <a:endCxn id="91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24B4BB0-049A-5DF4-EA1E-054A66334811}"/>
                  </a:ext>
                </a:extLst>
              </p:cNvPr>
              <p:cNvSpPr txBox="1"/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−(</m:t>
                      </m:r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524B4BB0-049A-5DF4-EA1E-054A66334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blipFill>
                <a:blip r:embed="rId5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529FBC-AE29-446F-B607-EFEC108403CE}"/>
                  </a:ext>
                </a:extLst>
              </p:cNvPr>
              <p:cNvSpPr txBox="1"/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>
                  <a:highlight>
                    <a:srgbClr val="20C997"/>
                  </a:highlight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D5529FBC-AE29-446F-B607-EFEC10840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blipFill>
                <a:blip r:embed="rId5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278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Semantic fusion mutation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A08E19-27C6-B5F5-7DBD-2C3C8932B4CF}"/>
              </a:ext>
            </a:extLst>
          </p:cNvPr>
          <p:cNvSpPr/>
          <p:nvPr/>
        </p:nvSpPr>
        <p:spPr>
          <a:xfrm>
            <a:off x="2712947" y="2835063"/>
            <a:ext cx="360000" cy="41148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solidFill>
                  <a:schemeClr val="tx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/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/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/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12D190C3-3588-7C4F-0A60-09B9F8D07D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450" y="4048674"/>
                <a:ext cx="360000" cy="4114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/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F9B39E38-0F4C-201D-A32A-F084215909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874" y="4665384"/>
                <a:ext cx="360000" cy="4114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/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6E7BEFE1-FE0D-B813-9031-F667486701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026" y="4665384"/>
                <a:ext cx="360000" cy="4114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/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/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/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/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blipFill>
                <a:blip r:embed="rId11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/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/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/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/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2AF355-B330-B621-E2A0-F885CE43DB08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80883" y="3246543"/>
            <a:ext cx="512064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EFB0E2-F2D2-6E48-E4D2-C4BED51C484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2892947" y="3246543"/>
            <a:ext cx="512568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4CC081-C2FC-052A-39FC-004BFF05829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162298" y="3843444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C7FB40-B012-B7E6-A2A7-5BE559841EFB}"/>
              </a:ext>
            </a:extLst>
          </p:cNvPr>
          <p:cNvCxnSpPr>
            <a:cxnSpLocks/>
            <a:stCxn id="14" idx="2"/>
            <a:endCxn id="16" idx="0"/>
          </p:cNvCxnSpPr>
          <p:nvPr/>
        </p:nvCxnSpPr>
        <p:spPr>
          <a:xfrm>
            <a:off x="2380883" y="3843444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D4ACCB6-DAA7-3AA9-18F6-9A1BD2474DDD}"/>
              </a:ext>
            </a:extLst>
          </p:cNvPr>
          <p:cNvCxnSpPr>
            <a:cxnSpLocks/>
            <a:stCxn id="16" idx="2"/>
            <a:endCxn id="17" idx="0"/>
          </p:cNvCxnSpPr>
          <p:nvPr/>
        </p:nvCxnSpPr>
        <p:spPr>
          <a:xfrm flipH="1">
            <a:off x="2378874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4295B948-C021-4DA6-16C8-9F46179D49CB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2595450" y="446015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4AE60CD-62C1-E538-A17E-8F0B03C95A2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3188939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CC54FB-BC89-AA29-3D24-F6438D7981E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405515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075449-F0FA-5C77-5979-ED4280894C66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flipH="1">
            <a:off x="4535819" y="3232572"/>
            <a:ext cx="512064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28D196-4AED-3723-DFAE-97493D3D1E91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4317234" y="3851325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3A90D05-6620-0423-DE79-4BFEE19B5E91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4535819" y="3851325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F73D33-4E98-FB8C-9CFD-88D79EEFECB3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5047883" y="3232572"/>
            <a:ext cx="512568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83EBCD1-C4BD-CA3C-3FED-845196F8224F}"/>
                  </a:ext>
                </a:extLst>
              </p:cNvPr>
              <p:cNvSpPr/>
              <p:nvPr/>
            </p:nvSpPr>
            <p:spPr>
              <a:xfrm>
                <a:off x="7446060" y="261535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83EBCD1-C4BD-CA3C-3FED-845196F82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60" y="2615352"/>
                <a:ext cx="360000" cy="411480"/>
              </a:xfrm>
              <a:prstGeom prst="round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A2A4268-381F-D8F7-9AE7-448B8A8F122F}"/>
                  </a:ext>
                </a:extLst>
              </p:cNvPr>
              <p:cNvSpPr/>
              <p:nvPr/>
            </p:nvSpPr>
            <p:spPr>
              <a:xfrm>
                <a:off x="7229484" y="323206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A2A4268-381F-D8F7-9AE7-448B8A8F1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84" y="3232062"/>
                <a:ext cx="360000" cy="411480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3E1784-C712-8D96-62AF-A1EC48D16EF0}"/>
                  </a:ext>
                </a:extLst>
              </p:cNvPr>
              <p:cNvSpPr/>
              <p:nvPr/>
            </p:nvSpPr>
            <p:spPr>
              <a:xfrm>
                <a:off x="7662636" y="323206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3E1784-C712-8D96-62AF-A1EC48D16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636" y="3232062"/>
                <a:ext cx="360000" cy="411480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9FD3B9-3DB3-2106-1E8A-546713CF8D8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7409484" y="3026832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DD3629-4B38-4F71-0A4A-7B984019EB3E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7626060" y="3026832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620D22-5BDE-D048-FD45-59F8EF9E3697}"/>
              </a:ext>
            </a:extLst>
          </p:cNvPr>
          <p:cNvSpPr txBox="1"/>
          <p:nvPr/>
        </p:nvSpPr>
        <p:spPr>
          <a:xfrm>
            <a:off x="8202381" y="29447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105" name="!rev2">
            <a:extLst>
              <a:ext uri="{FF2B5EF4-FFF2-40B4-BE49-F238E27FC236}">
                <a16:creationId xmlns:a16="http://schemas.microsoft.com/office/drawing/2014/main" id="{ABAB4050-1B4A-2377-D38D-407CC62C7A6F}"/>
              </a:ext>
            </a:extLst>
          </p:cNvPr>
          <p:cNvGrpSpPr/>
          <p:nvPr/>
        </p:nvGrpSpPr>
        <p:grpSpPr>
          <a:xfrm>
            <a:off x="8639732" y="4524921"/>
            <a:ext cx="1047156" cy="1642586"/>
            <a:chOff x="8639732" y="4524921"/>
            <a:chExt cx="1047156" cy="1642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18EE055A-DE3A-3A46-CE44-D8C059EBA47D}"/>
                    </a:ext>
                  </a:extLst>
                </p:cNvPr>
                <p:cNvSpPr/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18EE055A-DE3A-3A46-CE44-D8C059EBA4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AE6F2C85-1665-6017-1AEB-05CB1E8F883C}"/>
                    </a:ext>
                  </a:extLst>
                </p:cNvPr>
                <p:cNvSpPr/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AE6F2C85-1665-6017-1AEB-05CB1E8F88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5FA1FE7-4B66-B2FC-6716-4E6DA714FDCE}"/>
                    </a:ext>
                  </a:extLst>
                </p:cNvPr>
                <p:cNvSpPr/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5FA1FE7-4B66-B2FC-6716-4E6DA714FD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70209385-3935-80FC-6EC6-4173A3B6FC22}"/>
                    </a:ext>
                  </a:extLst>
                </p:cNvPr>
                <p:cNvSpPr/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70209385-3935-80FC-6EC6-4173A3B6FC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1233634-80E2-1121-79B6-D92E261B7357}"/>
                    </a:ext>
                  </a:extLst>
                </p:cNvPr>
                <p:cNvSpPr/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1233634-80E2-1121-79B6-D92E261B73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blipFill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41F136-FB86-C36C-4974-34FAE123038A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8819732" y="4936401"/>
              <a:ext cx="227928" cy="1944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A28E6DB-9889-57E3-538F-00B00DED8228}"/>
                </a:ext>
              </a:extLst>
            </p:cNvPr>
            <p:cNvCxnSpPr>
              <a:cxnSpLocks/>
              <a:stCxn id="26" idx="2"/>
              <a:endCxn id="29" idx="0"/>
            </p:cNvCxnSpPr>
            <p:nvPr/>
          </p:nvCxnSpPr>
          <p:spPr>
            <a:xfrm>
              <a:off x="9047660" y="4936401"/>
              <a:ext cx="242652" cy="202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C669519-82A6-61CB-A648-4223DE4212D3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>
              <a:off x="9290312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C5D9FA-BB66-F7E7-71A1-4FCD8D4E18F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9073736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94D5134-8DF4-8492-8F2D-0A8DF27E8F88}"/>
                  </a:ext>
                </a:extLst>
              </p:cNvPr>
              <p:cNvSpPr/>
              <p:nvPr/>
            </p:nvSpPr>
            <p:spPr>
              <a:xfrm>
                <a:off x="7364100" y="4841308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94D5134-8DF4-8492-8F2D-0A8DF27E8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100" y="4841308"/>
                <a:ext cx="523920" cy="411480"/>
              </a:xfrm>
              <a:prstGeom prst="roundRect">
                <a:avLst/>
              </a:prstGeom>
              <a:blipFill>
                <a:blip r:embed="rId24"/>
                <a:stretch>
                  <a:fillRect l="-2326" r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7D968AB-1E3F-1DD6-9160-F712B630CE88}"/>
                  </a:ext>
                </a:extLst>
              </p:cNvPr>
              <p:cNvSpPr/>
              <p:nvPr/>
            </p:nvSpPr>
            <p:spPr>
              <a:xfrm>
                <a:off x="7227475" y="5458018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7D968AB-1E3F-1DD6-9160-F712B630C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75" y="5458018"/>
                <a:ext cx="360000" cy="411480"/>
              </a:xfrm>
              <a:prstGeom prst="round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700DC80-6118-79D9-7E57-64E1A7C5BCB7}"/>
                  </a:ext>
                </a:extLst>
              </p:cNvPr>
              <p:cNvSpPr/>
              <p:nvPr/>
            </p:nvSpPr>
            <p:spPr>
              <a:xfrm>
                <a:off x="7660627" y="5458018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700DC80-6118-79D9-7E57-64E1A7C5B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627" y="5458018"/>
                <a:ext cx="360000" cy="411480"/>
              </a:xfrm>
              <a:prstGeom prst="round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8BF697-128D-ABD0-FA62-10EFA7BA4003}"/>
              </a:ext>
            </a:extLst>
          </p:cNvPr>
          <p:cNvCxnSpPr>
            <a:cxnSpLocks/>
            <a:stCxn id="57" idx="2"/>
            <a:endCxn id="59" idx="0"/>
          </p:cNvCxnSpPr>
          <p:nvPr/>
        </p:nvCxnSpPr>
        <p:spPr>
          <a:xfrm flipH="1">
            <a:off x="7407475" y="5252788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7472AB-7EBB-7CE9-75F1-80AD3EC3F2A6}"/>
              </a:ext>
            </a:extLst>
          </p:cNvPr>
          <p:cNvCxnSpPr>
            <a:cxnSpLocks/>
            <a:stCxn id="57" idx="2"/>
            <a:endCxn id="60" idx="0"/>
          </p:cNvCxnSpPr>
          <p:nvPr/>
        </p:nvCxnSpPr>
        <p:spPr>
          <a:xfrm>
            <a:off x="7626060" y="5252788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79AD264-E1B7-47ED-CE39-C050CD589884}"/>
              </a:ext>
            </a:extLst>
          </p:cNvPr>
          <p:cNvSpPr txBox="1"/>
          <p:nvPr/>
        </p:nvSpPr>
        <p:spPr>
          <a:xfrm>
            <a:off x="8134347" y="516039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89" name="!rev1">
            <a:extLst>
              <a:ext uri="{FF2B5EF4-FFF2-40B4-BE49-F238E27FC236}">
                <a16:creationId xmlns:a16="http://schemas.microsoft.com/office/drawing/2014/main" id="{98AABBDC-C7C5-B0BD-5D2F-8D368D61A59D}"/>
              </a:ext>
            </a:extLst>
          </p:cNvPr>
          <p:cNvGrpSpPr/>
          <p:nvPr/>
        </p:nvGrpSpPr>
        <p:grpSpPr>
          <a:xfrm>
            <a:off x="8625770" y="2424093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id="{634411CB-1B68-0C70-04AF-CABDF2349EE7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0" name="Rounded Rectangle 89">
                  <a:extLst>
                    <a:ext uri="{FF2B5EF4-FFF2-40B4-BE49-F238E27FC236}">
                      <a16:creationId xmlns:a16="http://schemas.microsoft.com/office/drawing/2014/main" id="{634411CB-1B68-0C70-04AF-CABDF2349E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109512A7-D2A4-C624-9C91-F0A327C3B572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7030A0">
                    <a:alpha val="68000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109512A7-D2A4-C624-9C91-F0A327C3B57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651A0433-B203-339C-D596-D6DCBC4B581B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651A0433-B203-339C-D596-D6DCBC4B58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29"/>
                  <a:stretch>
                    <a:fillRect l="-2273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ounded Rectangle 95">
                  <a:extLst>
                    <a:ext uri="{FF2B5EF4-FFF2-40B4-BE49-F238E27FC236}">
                      <a16:creationId xmlns:a16="http://schemas.microsoft.com/office/drawing/2014/main" id="{C1B591C0-F5EA-2414-AF81-783B734744D8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6" name="Rounded Rectangle 95">
                  <a:extLst>
                    <a:ext uri="{FF2B5EF4-FFF2-40B4-BE49-F238E27FC236}">
                      <a16:creationId xmlns:a16="http://schemas.microsoft.com/office/drawing/2014/main" id="{C1B591C0-F5EA-2414-AF81-783B734744D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30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Rounded Rectangle 96">
                  <a:extLst>
                    <a:ext uri="{FF2B5EF4-FFF2-40B4-BE49-F238E27FC236}">
                      <a16:creationId xmlns:a16="http://schemas.microsoft.com/office/drawing/2014/main" id="{6611FA8C-0F4A-B341-59CA-3C6117691928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7" name="Rounded Rectangle 96">
                  <a:extLst>
                    <a:ext uri="{FF2B5EF4-FFF2-40B4-BE49-F238E27FC236}">
                      <a16:creationId xmlns:a16="http://schemas.microsoft.com/office/drawing/2014/main" id="{6611FA8C-0F4A-B341-59CA-3C61176919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31"/>
                  <a:stretch>
                    <a:fillRect b="-2941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49E0A25D-D7A0-43DD-8794-B78D8E2272AB}"/>
                </a:ext>
              </a:extLst>
            </p:cNvPr>
            <p:cNvCxnSpPr>
              <a:cxnSpLocks/>
              <a:stCxn id="94" idx="2"/>
              <a:endCxn id="96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095FC7CF-8063-D610-B19D-0BC47C8BAE74}"/>
                </a:ext>
              </a:extLst>
            </p:cNvPr>
            <p:cNvCxnSpPr>
              <a:cxnSpLocks/>
              <a:stCxn id="94" idx="2"/>
              <a:endCxn id="97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B869B7EF-170C-71E0-BC0A-0FC50F885589}"/>
                </a:ext>
              </a:extLst>
            </p:cNvPr>
            <p:cNvCxnSpPr>
              <a:cxnSpLocks/>
              <a:stCxn id="90" idx="2"/>
              <a:endCxn id="94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3C91D2BB-FAE3-ABFE-AB22-7CF31CB6E1D5}"/>
                </a:ext>
              </a:extLst>
            </p:cNvPr>
            <p:cNvCxnSpPr>
              <a:cxnSpLocks/>
              <a:stCxn id="93" idx="0"/>
              <a:endCxn id="90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!rev1">
            <a:extLst>
              <a:ext uri="{FF2B5EF4-FFF2-40B4-BE49-F238E27FC236}">
                <a16:creationId xmlns:a16="http://schemas.microsoft.com/office/drawing/2014/main" id="{24A28170-0BAF-ECF4-44C8-C67BB0AB7C7B}"/>
              </a:ext>
            </a:extLst>
          </p:cNvPr>
          <p:cNvGrpSpPr/>
          <p:nvPr/>
        </p:nvGrpSpPr>
        <p:grpSpPr>
          <a:xfrm>
            <a:off x="8624146" y="2420856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Rounded Rectangle 107">
                  <a:extLst>
                    <a:ext uri="{FF2B5EF4-FFF2-40B4-BE49-F238E27FC236}">
                      <a16:creationId xmlns:a16="http://schemas.microsoft.com/office/drawing/2014/main" id="{42C9F71B-1A4A-2508-42C4-A361A0899213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8" name="Rounded Rectangle 107">
                  <a:extLst>
                    <a:ext uri="{FF2B5EF4-FFF2-40B4-BE49-F238E27FC236}">
                      <a16:creationId xmlns:a16="http://schemas.microsoft.com/office/drawing/2014/main" id="{42C9F71B-1A4A-2508-42C4-A361A08992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ounded Rectangle 108">
                  <a:extLst>
                    <a:ext uri="{FF2B5EF4-FFF2-40B4-BE49-F238E27FC236}">
                      <a16:creationId xmlns:a16="http://schemas.microsoft.com/office/drawing/2014/main" id="{025071E4-A03D-90DF-A028-1A0CCF8F15E2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9" name="Rounded Rectangle 108">
                  <a:extLst>
                    <a:ext uri="{FF2B5EF4-FFF2-40B4-BE49-F238E27FC236}">
                      <a16:creationId xmlns:a16="http://schemas.microsoft.com/office/drawing/2014/main" id="{025071E4-A03D-90DF-A028-1A0CCF8F15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ABD565B0-35E6-647E-11F3-FCF51BB57384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1" name="Rounded Rectangle 110">
                  <a:extLst>
                    <a:ext uri="{FF2B5EF4-FFF2-40B4-BE49-F238E27FC236}">
                      <a16:creationId xmlns:a16="http://schemas.microsoft.com/office/drawing/2014/main" id="{ABD565B0-35E6-647E-11F3-FCF51BB573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34"/>
                  <a:stretch>
                    <a:fillRect l="-2273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2" name="Rounded Rectangle 111">
                  <a:extLst>
                    <a:ext uri="{FF2B5EF4-FFF2-40B4-BE49-F238E27FC236}">
                      <a16:creationId xmlns:a16="http://schemas.microsoft.com/office/drawing/2014/main" id="{D225D401-7F45-F44D-B5C9-A6F7FD820407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2" name="Rounded Rectangle 111">
                  <a:extLst>
                    <a:ext uri="{FF2B5EF4-FFF2-40B4-BE49-F238E27FC236}">
                      <a16:creationId xmlns:a16="http://schemas.microsoft.com/office/drawing/2014/main" id="{D225D401-7F45-F44D-B5C9-A6F7FD8204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4" name="Rounded Rectangle 113">
                  <a:extLst>
                    <a:ext uri="{FF2B5EF4-FFF2-40B4-BE49-F238E27FC236}">
                      <a16:creationId xmlns:a16="http://schemas.microsoft.com/office/drawing/2014/main" id="{CEEA7CC1-4CDC-376B-7873-548BC546C931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4" name="Rounded Rectangle 113">
                  <a:extLst>
                    <a:ext uri="{FF2B5EF4-FFF2-40B4-BE49-F238E27FC236}">
                      <a16:creationId xmlns:a16="http://schemas.microsoft.com/office/drawing/2014/main" id="{CEEA7CC1-4CDC-376B-7873-548BC546C9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A935E45-C78B-E37F-E07C-C58A41A2160F}"/>
                </a:ext>
              </a:extLst>
            </p:cNvPr>
            <p:cNvCxnSpPr>
              <a:cxnSpLocks/>
              <a:stCxn id="111" idx="2"/>
              <a:endCxn id="112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346DFD24-B16F-5ADD-0F6C-E79CE60E4656}"/>
                </a:ext>
              </a:extLst>
            </p:cNvPr>
            <p:cNvCxnSpPr>
              <a:cxnSpLocks/>
              <a:stCxn id="111" idx="2"/>
              <a:endCxn id="114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04A12DBD-D55A-B151-1B08-B90DFF5FD561}"/>
                </a:ext>
              </a:extLst>
            </p:cNvPr>
            <p:cNvCxnSpPr>
              <a:cxnSpLocks/>
              <a:stCxn id="108" idx="2"/>
              <a:endCxn id="111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F501D739-EC79-7A59-02F6-C07F9E74B67B}"/>
                </a:ext>
              </a:extLst>
            </p:cNvPr>
            <p:cNvCxnSpPr>
              <a:cxnSpLocks/>
              <a:stCxn id="109" idx="0"/>
              <a:endCxn id="108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/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7⋅</m:t>
                      </m:r>
                      <m:d>
                        <m:dPr>
                          <m:ctrlP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highlight>
                                <a:srgbClr val="20C997"/>
                              </a:highlight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2064833A-54ED-6218-2C38-3D0162F33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3962" y="2273262"/>
                <a:ext cx="1990993" cy="369332"/>
              </a:xfrm>
              <a:prstGeom prst="rect">
                <a:avLst/>
              </a:prstGeom>
              <a:blipFill>
                <a:blip r:embed="rId37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/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37" name="TextBox 136">
                <a:extLst>
                  <a:ext uri="{FF2B5EF4-FFF2-40B4-BE49-F238E27FC236}">
                    <a16:creationId xmlns:a16="http://schemas.microsoft.com/office/drawing/2014/main" id="{570F9529-5A57-A11D-07F6-6516D369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blipFill>
                <a:blip r:embed="rId38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CA3B1A4-EF97-E385-31A3-5814B5EE15AE}"/>
                  </a:ext>
                </a:extLst>
              </p:cNvPr>
              <p:cNvSpPr txBox="1"/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−(</m:t>
                      </m:r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0CA3B1A4-EF97-E385-31A3-5814B5EE15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blipFill>
                <a:blip r:embed="rId3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DC63F22-7E46-B432-6D04-46EECE9D637D}"/>
                  </a:ext>
                </a:extLst>
              </p:cNvPr>
              <p:cNvSpPr txBox="1"/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>
                  <a:highlight>
                    <a:srgbClr val="20C997"/>
                  </a:highligh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DC63F22-7E46-B432-6D04-46EECE9D6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blipFill>
                <a:blip r:embed="rId40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9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Semantic fusion mutation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A08E19-27C6-B5F5-7DBD-2C3C8932B4CF}"/>
              </a:ext>
            </a:extLst>
          </p:cNvPr>
          <p:cNvSpPr/>
          <p:nvPr/>
        </p:nvSpPr>
        <p:spPr>
          <a:xfrm>
            <a:off x="2712947" y="2835063"/>
            <a:ext cx="360000" cy="41148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solidFill>
                  <a:schemeClr val="tx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/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/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/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/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/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/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AA139EE6-4EFB-DF52-7CF1-F5D958D371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3859" y="3439845"/>
                <a:ext cx="523920" cy="411480"/>
              </a:xfrm>
              <a:prstGeom prst="roundRect">
                <a:avLst/>
              </a:prstGeom>
              <a:blipFill>
                <a:blip r:embed="rId8"/>
                <a:stretch>
                  <a:fillRect l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/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216505B-675D-9548-8947-28D9ED7739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7234" y="4056555"/>
                <a:ext cx="360000" cy="4114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/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1723F86E-064E-480A-B4EE-73DAA665FC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0386" y="4056555"/>
                <a:ext cx="360000" cy="4114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/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/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2AF355-B330-B621-E2A0-F885CE43DB08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80883" y="3246543"/>
            <a:ext cx="512064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EFB0E2-F2D2-6E48-E4D2-C4BED51C484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2892947" y="3246543"/>
            <a:ext cx="512568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4CC081-C2FC-052A-39FC-004BFF05829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162298" y="3843444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C7FB40-B012-B7E6-A2A7-5BE559841EF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380883" y="3843444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4AE60CD-62C1-E538-A17E-8F0B03C95A2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3188939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CC54FB-BC89-AA29-3D24-F6438D7981E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405515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075449-F0FA-5C77-5979-ED4280894C66}"/>
              </a:ext>
            </a:extLst>
          </p:cNvPr>
          <p:cNvCxnSpPr>
            <a:cxnSpLocks/>
            <a:stCxn id="31" idx="2"/>
            <a:endCxn id="23" idx="0"/>
          </p:cNvCxnSpPr>
          <p:nvPr/>
        </p:nvCxnSpPr>
        <p:spPr>
          <a:xfrm flipH="1">
            <a:off x="4535819" y="3232572"/>
            <a:ext cx="512064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8D28D196-4AED-3723-DFAE-97493D3D1E91}"/>
              </a:ext>
            </a:extLst>
          </p:cNvPr>
          <p:cNvCxnSpPr>
            <a:cxnSpLocks/>
            <a:stCxn id="23" idx="2"/>
            <a:endCxn id="24" idx="0"/>
          </p:cNvCxnSpPr>
          <p:nvPr/>
        </p:nvCxnSpPr>
        <p:spPr>
          <a:xfrm flipH="1">
            <a:off x="4317234" y="3851325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3A90D05-6620-0423-DE79-4BFEE19B5E91}"/>
              </a:ext>
            </a:extLst>
          </p:cNvPr>
          <p:cNvCxnSpPr>
            <a:cxnSpLocks/>
            <a:stCxn id="23" idx="2"/>
            <a:endCxn id="25" idx="0"/>
          </p:cNvCxnSpPr>
          <p:nvPr/>
        </p:nvCxnSpPr>
        <p:spPr>
          <a:xfrm>
            <a:off x="4535819" y="3851325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F73D33-4E98-FB8C-9CFD-88D79EEFECB3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5047883" y="3232572"/>
            <a:ext cx="512568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83EBCD1-C4BD-CA3C-3FED-845196F8224F}"/>
                  </a:ext>
                </a:extLst>
              </p:cNvPr>
              <p:cNvSpPr/>
              <p:nvPr/>
            </p:nvSpPr>
            <p:spPr>
              <a:xfrm>
                <a:off x="7446060" y="261535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83EBCD1-C4BD-CA3C-3FED-845196F82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60" y="2615352"/>
                <a:ext cx="360000" cy="411480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A2A4268-381F-D8F7-9AE7-448B8A8F122F}"/>
                  </a:ext>
                </a:extLst>
              </p:cNvPr>
              <p:cNvSpPr/>
              <p:nvPr/>
            </p:nvSpPr>
            <p:spPr>
              <a:xfrm>
                <a:off x="7229484" y="323206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A2A4268-381F-D8F7-9AE7-448B8A8F1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84" y="3232062"/>
                <a:ext cx="360000" cy="411480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3E1784-C712-8D96-62AF-A1EC48D16EF0}"/>
                  </a:ext>
                </a:extLst>
              </p:cNvPr>
              <p:cNvSpPr/>
              <p:nvPr/>
            </p:nvSpPr>
            <p:spPr>
              <a:xfrm>
                <a:off x="7662636" y="323206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3E1784-C712-8D96-62AF-A1EC48D16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636" y="3232062"/>
                <a:ext cx="360000" cy="411480"/>
              </a:xfrm>
              <a:prstGeom prst="round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9FD3B9-3DB3-2106-1E8A-546713CF8D8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7409484" y="3026832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DD3629-4B38-4F71-0A4A-7B984019EB3E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7626060" y="3026832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620D22-5BDE-D048-FD45-59F8EF9E3697}"/>
              </a:ext>
            </a:extLst>
          </p:cNvPr>
          <p:cNvSpPr txBox="1"/>
          <p:nvPr/>
        </p:nvSpPr>
        <p:spPr>
          <a:xfrm>
            <a:off x="8202381" y="29447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46" name="!rev2">
            <a:extLst>
              <a:ext uri="{FF2B5EF4-FFF2-40B4-BE49-F238E27FC236}">
                <a16:creationId xmlns:a16="http://schemas.microsoft.com/office/drawing/2014/main" id="{9C15CEF3-4211-5CAA-D8FF-5592401953FD}"/>
              </a:ext>
            </a:extLst>
          </p:cNvPr>
          <p:cNvGrpSpPr/>
          <p:nvPr/>
        </p:nvGrpSpPr>
        <p:grpSpPr>
          <a:xfrm>
            <a:off x="8639732" y="4524921"/>
            <a:ext cx="1047156" cy="1642586"/>
            <a:chOff x="8639732" y="4524921"/>
            <a:chExt cx="1047156" cy="1642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18EE055A-DE3A-3A46-CE44-D8C059EBA47D}"/>
                    </a:ext>
                  </a:extLst>
                </p:cNvPr>
                <p:cNvSpPr/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18EE055A-DE3A-3A46-CE44-D8C059EBA4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AE6F2C85-1665-6017-1AEB-05CB1E8F883C}"/>
                    </a:ext>
                  </a:extLst>
                </p:cNvPr>
                <p:cNvSpPr/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solidFill>
                  <a:srgbClr val="7030A0">
                    <a:alpha val="67843"/>
                  </a:srgb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AE6F2C85-1665-6017-1AEB-05CB1E8F88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5FA1FE7-4B66-B2FC-6716-4E6DA714FDCE}"/>
                    </a:ext>
                  </a:extLst>
                </p:cNvPr>
                <p:cNvSpPr/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5FA1FE7-4B66-B2FC-6716-4E6DA714FD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70209385-3935-80FC-6EC6-4173A3B6FC22}"/>
                    </a:ext>
                  </a:extLst>
                </p:cNvPr>
                <p:cNvSpPr/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70209385-3935-80FC-6EC6-4173A3B6FC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1233634-80E2-1121-79B6-D92E261B7357}"/>
                    </a:ext>
                  </a:extLst>
                </p:cNvPr>
                <p:cNvSpPr/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1233634-80E2-1121-79B6-D92E261B73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41F136-FB86-C36C-4974-34FAE123038A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8819732" y="4936401"/>
              <a:ext cx="227928" cy="1944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A28E6DB-9889-57E3-538F-00B00DED8228}"/>
                </a:ext>
              </a:extLst>
            </p:cNvPr>
            <p:cNvCxnSpPr>
              <a:cxnSpLocks/>
              <a:stCxn id="26" idx="2"/>
              <a:endCxn id="29" idx="0"/>
            </p:cNvCxnSpPr>
            <p:nvPr/>
          </p:nvCxnSpPr>
          <p:spPr>
            <a:xfrm>
              <a:off x="9047660" y="4936401"/>
              <a:ext cx="242652" cy="202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C669519-82A6-61CB-A648-4223DE4212D3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>
              <a:off x="9290312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C5D9FA-BB66-F7E7-71A1-4FCD8D4E18F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9073736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94D5134-8DF4-8492-8F2D-0A8DF27E8F88}"/>
                  </a:ext>
                </a:extLst>
              </p:cNvPr>
              <p:cNvSpPr/>
              <p:nvPr/>
            </p:nvSpPr>
            <p:spPr>
              <a:xfrm>
                <a:off x="7364100" y="4841308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94D5134-8DF4-8492-8F2D-0A8DF27E8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100" y="4841308"/>
                <a:ext cx="523920" cy="411480"/>
              </a:xfrm>
              <a:prstGeom prst="roundRect">
                <a:avLst/>
              </a:prstGeom>
              <a:blipFill>
                <a:blip r:embed="rId21"/>
                <a:stretch>
                  <a:fillRect l="-2326" r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7D968AB-1E3F-1DD6-9160-F712B630CE88}"/>
                  </a:ext>
                </a:extLst>
              </p:cNvPr>
              <p:cNvSpPr/>
              <p:nvPr/>
            </p:nvSpPr>
            <p:spPr>
              <a:xfrm>
                <a:off x="7227475" y="5458018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7D968AB-1E3F-1DD6-9160-F712B630C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75" y="5458018"/>
                <a:ext cx="360000" cy="411480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700DC80-6118-79D9-7E57-64E1A7C5BCB7}"/>
                  </a:ext>
                </a:extLst>
              </p:cNvPr>
              <p:cNvSpPr/>
              <p:nvPr/>
            </p:nvSpPr>
            <p:spPr>
              <a:xfrm>
                <a:off x="7660627" y="5458018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700DC80-6118-79D9-7E57-64E1A7C5B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627" y="5458018"/>
                <a:ext cx="360000" cy="411480"/>
              </a:xfrm>
              <a:prstGeom prst="round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8BF697-128D-ABD0-FA62-10EFA7BA4003}"/>
              </a:ext>
            </a:extLst>
          </p:cNvPr>
          <p:cNvCxnSpPr>
            <a:cxnSpLocks/>
            <a:stCxn id="57" idx="2"/>
            <a:endCxn id="59" idx="0"/>
          </p:cNvCxnSpPr>
          <p:nvPr/>
        </p:nvCxnSpPr>
        <p:spPr>
          <a:xfrm flipH="1">
            <a:off x="7407475" y="5252788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7472AB-7EBB-7CE9-75F1-80AD3EC3F2A6}"/>
              </a:ext>
            </a:extLst>
          </p:cNvPr>
          <p:cNvCxnSpPr>
            <a:cxnSpLocks/>
            <a:stCxn id="57" idx="2"/>
            <a:endCxn id="60" idx="0"/>
          </p:cNvCxnSpPr>
          <p:nvPr/>
        </p:nvCxnSpPr>
        <p:spPr>
          <a:xfrm>
            <a:off x="7626060" y="5252788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79AD264-E1B7-47ED-CE39-C050CD589884}"/>
              </a:ext>
            </a:extLst>
          </p:cNvPr>
          <p:cNvSpPr txBox="1"/>
          <p:nvPr/>
        </p:nvSpPr>
        <p:spPr>
          <a:xfrm>
            <a:off x="8134347" y="516039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34" name="!rev1">
            <a:extLst>
              <a:ext uri="{FF2B5EF4-FFF2-40B4-BE49-F238E27FC236}">
                <a16:creationId xmlns:a16="http://schemas.microsoft.com/office/drawing/2014/main" id="{8C7C5363-B12C-EE0B-6684-E9879F31913D}"/>
              </a:ext>
            </a:extLst>
          </p:cNvPr>
          <p:cNvGrpSpPr/>
          <p:nvPr/>
        </p:nvGrpSpPr>
        <p:grpSpPr>
          <a:xfrm>
            <a:off x="2209299" y="4056555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C6E974C1-716E-23CA-B070-A7AEC79192A3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C6E974C1-716E-23CA-B070-A7AEC79192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1D076132-BD42-BED2-B19B-FFAF310C0539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1D076132-BD42-BED2-B19B-FFAF310C05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D6CC9246-47B9-4344-FE80-6F8C6123C303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D6CC9246-47B9-4344-FE80-6F8C6123C3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26"/>
                  <a:stretch>
                    <a:fillRect l="-2326" r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17FFF4ED-2606-462A-3327-B55D1FB0614F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17FFF4ED-2606-462A-3327-B55D1FB061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2D177E16-2AC4-6675-6E2D-B4482A01699C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2D177E16-2AC4-6675-6E2D-B4482A0169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2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BFF867E-83FF-5C0A-9C5F-D7F085BBFD85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381F779-0ECB-CAC2-AE9B-52B5F18B66F5}"/>
                </a:ext>
              </a:extLst>
            </p:cNvPr>
            <p:cNvCxnSpPr>
              <a:cxnSpLocks/>
              <a:stCxn id="37" idx="2"/>
              <a:endCxn id="40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D3F8BD-7DD4-A152-5A58-001DA56A90F1}"/>
                </a:ext>
              </a:extLst>
            </p:cNvPr>
            <p:cNvCxnSpPr>
              <a:cxnSpLocks/>
              <a:stCxn id="35" idx="2"/>
              <a:endCxn id="37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B01F3C-FD42-B17D-77D2-48EC00EEA3F7}"/>
                </a:ext>
              </a:extLst>
            </p:cNvPr>
            <p:cNvCxnSpPr>
              <a:cxnSpLocks/>
              <a:stCxn id="36" idx="0"/>
              <a:endCxn id="35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!rev1">
            <a:extLst>
              <a:ext uri="{FF2B5EF4-FFF2-40B4-BE49-F238E27FC236}">
                <a16:creationId xmlns:a16="http://schemas.microsoft.com/office/drawing/2014/main" id="{9E1B8C54-C4F2-8438-5A6C-DEDA893EEF5F}"/>
              </a:ext>
            </a:extLst>
          </p:cNvPr>
          <p:cNvGrpSpPr/>
          <p:nvPr/>
        </p:nvGrpSpPr>
        <p:grpSpPr>
          <a:xfrm>
            <a:off x="8624146" y="2420856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88412D6F-FF9F-B93B-AA6B-86DB5D182A0A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88412D6F-FF9F-B93B-AA6B-86DB5D182A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7F72CAA-AABD-75FC-30A9-46133F9F26CA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7F72CAA-AABD-75FC-30A9-46133F9F26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83BCAA09-080C-4219-44F1-20C59ED7C90F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83BCAA09-080C-4219-44F1-20C59ED7C9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31"/>
                  <a:stretch>
                    <a:fillRect l="-2273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2DA0204B-6AB0-1901-E512-214D9BE7EE46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2DA0204B-6AB0-1901-E512-214D9BE7E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FDEC401C-2325-AAAB-7377-299217FAAF83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FDEC401C-2325-AAAB-7377-299217FAAF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6E5D60F-7BA8-C60D-74F1-5C7090C1D739}"/>
                </a:ext>
              </a:extLst>
            </p:cNvPr>
            <p:cNvCxnSpPr>
              <a:cxnSpLocks/>
              <a:stCxn id="81" idx="2"/>
              <a:endCxn id="83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A0B9D28-588B-C8BA-5335-E72B32EF919F}"/>
                </a:ext>
              </a:extLst>
            </p:cNvPr>
            <p:cNvCxnSpPr>
              <a:cxnSpLocks/>
              <a:stCxn id="81" idx="2"/>
              <a:endCxn id="86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D75980D-F10C-B08F-5733-0146794C22A0}"/>
                </a:ext>
              </a:extLst>
            </p:cNvPr>
            <p:cNvCxnSpPr>
              <a:cxnSpLocks/>
              <a:stCxn id="77" idx="2"/>
              <a:endCxn id="81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2ED4D2E-EEAD-7816-452F-193905B24D3B}"/>
                </a:ext>
              </a:extLst>
            </p:cNvPr>
            <p:cNvCxnSpPr>
              <a:cxnSpLocks/>
              <a:stCxn id="78" idx="0"/>
              <a:endCxn id="77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!rev2">
            <a:extLst>
              <a:ext uri="{FF2B5EF4-FFF2-40B4-BE49-F238E27FC236}">
                <a16:creationId xmlns:a16="http://schemas.microsoft.com/office/drawing/2014/main" id="{5C67C63A-20BC-FC69-D9DD-27ECA6E6B29C}"/>
              </a:ext>
            </a:extLst>
          </p:cNvPr>
          <p:cNvGrpSpPr/>
          <p:nvPr/>
        </p:nvGrpSpPr>
        <p:grpSpPr>
          <a:xfrm>
            <a:off x="8636172" y="4524874"/>
            <a:ext cx="1047156" cy="1642586"/>
            <a:chOff x="8639732" y="4524921"/>
            <a:chExt cx="1047156" cy="1642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A5905200-5DC2-6EDD-0E69-85FAD4ABAB0E}"/>
                    </a:ext>
                  </a:extLst>
                </p:cNvPr>
                <p:cNvSpPr/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2" name="Rounded Rectangle 91">
                  <a:extLst>
                    <a:ext uri="{FF2B5EF4-FFF2-40B4-BE49-F238E27FC236}">
                      <a16:creationId xmlns:a16="http://schemas.microsoft.com/office/drawing/2014/main" id="{A5905200-5DC2-6EDD-0E69-85FAD4ABAB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06857F5B-D4BA-DF49-6386-73B58F01C76E}"/>
                    </a:ext>
                  </a:extLst>
                </p:cNvPr>
                <p:cNvSpPr/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3" name="Rounded Rectangle 92">
                  <a:extLst>
                    <a:ext uri="{FF2B5EF4-FFF2-40B4-BE49-F238E27FC236}">
                      <a16:creationId xmlns:a16="http://schemas.microsoft.com/office/drawing/2014/main" id="{06857F5B-D4BA-DF49-6386-73B58F01C76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75012FDB-5728-01E4-9C19-B3158CFA926B}"/>
                    </a:ext>
                  </a:extLst>
                </p:cNvPr>
                <p:cNvSpPr/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4" name="Rounded Rectangle 93">
                  <a:extLst>
                    <a:ext uri="{FF2B5EF4-FFF2-40B4-BE49-F238E27FC236}">
                      <a16:creationId xmlns:a16="http://schemas.microsoft.com/office/drawing/2014/main" id="{75012FDB-5728-01E4-9C19-B3158CFA92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blipFill>
                  <a:blip r:embed="rId3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Rounded Rectangle 94">
                  <a:extLst>
                    <a:ext uri="{FF2B5EF4-FFF2-40B4-BE49-F238E27FC236}">
                      <a16:creationId xmlns:a16="http://schemas.microsoft.com/office/drawing/2014/main" id="{90AF174E-D6CA-C956-30EC-87F8CB13D51B}"/>
                    </a:ext>
                  </a:extLst>
                </p:cNvPr>
                <p:cNvSpPr/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5" name="Rounded Rectangle 94">
                  <a:extLst>
                    <a:ext uri="{FF2B5EF4-FFF2-40B4-BE49-F238E27FC236}">
                      <a16:creationId xmlns:a16="http://schemas.microsoft.com/office/drawing/2014/main" id="{90AF174E-D6CA-C956-30EC-87F8CB13D5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blipFill>
                  <a:blip r:embed="rId3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Rounded Rectangle 95">
                  <a:extLst>
                    <a:ext uri="{FF2B5EF4-FFF2-40B4-BE49-F238E27FC236}">
                      <a16:creationId xmlns:a16="http://schemas.microsoft.com/office/drawing/2014/main" id="{A3A60BEB-B5AF-507E-C5A0-F4FD5A324D25}"/>
                    </a:ext>
                  </a:extLst>
                </p:cNvPr>
                <p:cNvSpPr/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96" name="Rounded Rectangle 95">
                  <a:extLst>
                    <a:ext uri="{FF2B5EF4-FFF2-40B4-BE49-F238E27FC236}">
                      <a16:creationId xmlns:a16="http://schemas.microsoft.com/office/drawing/2014/main" id="{A3A60BEB-B5AF-507E-C5A0-F4FD5A324D2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blipFill>
                  <a:blip r:embed="rId3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0390FE4-7566-DAEF-1427-2C2FC86CED5D}"/>
                </a:ext>
              </a:extLst>
            </p:cNvPr>
            <p:cNvCxnSpPr>
              <a:cxnSpLocks/>
              <a:stCxn id="92" idx="2"/>
              <a:endCxn id="93" idx="0"/>
            </p:cNvCxnSpPr>
            <p:nvPr/>
          </p:nvCxnSpPr>
          <p:spPr>
            <a:xfrm flipH="1">
              <a:off x="8819732" y="4936401"/>
              <a:ext cx="227928" cy="1944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36555580-2329-DE8B-549D-BB3600DCD256}"/>
                </a:ext>
              </a:extLst>
            </p:cNvPr>
            <p:cNvCxnSpPr>
              <a:cxnSpLocks/>
              <a:stCxn id="92" idx="2"/>
              <a:endCxn id="94" idx="0"/>
            </p:cNvCxnSpPr>
            <p:nvPr/>
          </p:nvCxnSpPr>
          <p:spPr>
            <a:xfrm>
              <a:off x="9047660" y="4936401"/>
              <a:ext cx="242652" cy="202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82B1F499-FAB1-A365-8C00-C3BFCB9D4EF6}"/>
                </a:ext>
              </a:extLst>
            </p:cNvPr>
            <p:cNvCxnSpPr>
              <a:cxnSpLocks/>
              <a:stCxn id="94" idx="2"/>
              <a:endCxn id="96" idx="0"/>
            </p:cNvCxnSpPr>
            <p:nvPr/>
          </p:nvCxnSpPr>
          <p:spPr>
            <a:xfrm>
              <a:off x="9290312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F58B51FA-93F0-AD72-67E2-E7C9021B632F}"/>
                </a:ext>
              </a:extLst>
            </p:cNvPr>
            <p:cNvCxnSpPr>
              <a:cxnSpLocks/>
              <a:stCxn id="94" idx="2"/>
              <a:endCxn id="95" idx="0"/>
            </p:cNvCxnSpPr>
            <p:nvPr/>
          </p:nvCxnSpPr>
          <p:spPr>
            <a:xfrm flipH="1">
              <a:off x="9073736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464F242-FFCD-81E0-5345-279F9A582F8B}"/>
                  </a:ext>
                </a:extLst>
              </p:cNvPr>
              <p:cNvSpPr txBox="1"/>
              <p:nvPr/>
            </p:nvSpPr>
            <p:spPr>
              <a:xfrm>
                <a:off x="1425111" y="5893308"/>
                <a:ext cx="2881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7⋅(</m:t>
                      </m:r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highlight>
                            <a:srgbClr val="F9DB8F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highlight>
                            <a:srgbClr val="F9DB8F"/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7464F242-FFCD-81E0-5345-279F9A582F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11" y="5893308"/>
                <a:ext cx="2881430" cy="369332"/>
              </a:xfrm>
              <a:prstGeom prst="rect">
                <a:avLst/>
              </a:prstGeom>
              <a:blipFill>
                <a:blip r:embed="rId3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154B240-5590-73D2-0531-C9FFA5052CFD}"/>
                  </a:ext>
                </a:extLst>
              </p:cNvPr>
              <p:cNvSpPr txBox="1"/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−(</m:t>
                      </m:r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6154B240-5590-73D2-0531-C9FFA5052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blipFill>
                <a:blip r:embed="rId4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28081A6-8661-660B-7702-629447CA7C07}"/>
                  </a:ext>
                </a:extLst>
              </p:cNvPr>
              <p:cNvSpPr txBox="1"/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>
                  <a:highlight>
                    <a:srgbClr val="20C997"/>
                  </a:highlight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F28081A6-8661-660B-7702-629447CA7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blipFill>
                <a:blip r:embed="rId41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D9B0BF1-815B-CEC8-E68F-CCA2AACE5952}"/>
                  </a:ext>
                </a:extLst>
              </p:cNvPr>
              <p:cNvSpPr txBox="1"/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≥3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DD9B0BF1-815B-CEC8-E68F-CCA2AACE5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5774" y="2246020"/>
                <a:ext cx="1884218" cy="369332"/>
              </a:xfrm>
              <a:prstGeom prst="rect">
                <a:avLst/>
              </a:prstGeom>
              <a:blipFill>
                <a:blip r:embed="rId4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838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5CAE9-C675-6004-B5CD-0EEF3B4E2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867" y="199073"/>
            <a:ext cx="7729728" cy="1188720"/>
          </a:xfrm>
        </p:spPr>
        <p:txBody>
          <a:bodyPr/>
          <a:lstStyle/>
          <a:p>
            <a:r>
              <a:rPr lang="en-BE" b="0" i="0" dirty="0">
                <a:latin typeface="Exo 2 Medium" pitchFamily="2" charset="77"/>
              </a:rPr>
              <a:t>Constraint programming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0C8138-EFB7-81BF-AF27-316336A4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12" y="1550504"/>
            <a:ext cx="9623233" cy="51084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BE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                      </a:t>
            </a:r>
            <a:r>
              <a:rPr lang="en-GB" sz="2400" b="0" i="0" u="none" strike="noStrike" dirty="0">
                <a:solidFill>
                  <a:srgbClr val="000000"/>
                </a:solidFill>
                <a:effectLst/>
                <a:highlight>
                  <a:srgbClr val="F5F5F5"/>
                </a:highlight>
                <a:latin typeface="Arial" panose="020B0604020202020204" pitchFamily="34" charset="0"/>
              </a:rPr>
              <a:t>“Solving combinatorial optimisation problems”</a:t>
            </a:r>
            <a:endParaRPr lang="en-BE" sz="2400" dirty="0"/>
          </a:p>
          <a:p>
            <a:pPr marL="0" indent="0">
              <a:buNone/>
            </a:pPr>
            <a:r>
              <a:rPr lang="en-BE" sz="2800" dirty="0"/>
              <a:t>Vehicle Routing</a:t>
            </a:r>
            <a:br>
              <a:rPr lang="en-BE" sz="2800" dirty="0"/>
            </a:br>
            <a:endParaRPr lang="en-BE" sz="2800" dirty="0"/>
          </a:p>
          <a:p>
            <a:pPr marL="0" indent="0">
              <a:buNone/>
            </a:pPr>
            <a:r>
              <a:rPr lang="en-BE" sz="2800" dirty="0"/>
              <a:t>Scheduling</a:t>
            </a:r>
            <a:br>
              <a:rPr lang="en-BE" sz="2800" dirty="0"/>
            </a:br>
            <a:endParaRPr lang="en-BE" sz="2800" dirty="0"/>
          </a:p>
          <a:p>
            <a:pPr marL="0" indent="0">
              <a:buNone/>
            </a:pPr>
            <a:r>
              <a:rPr lang="en-BE" sz="2800" dirty="0"/>
              <a:t>Packing</a:t>
            </a:r>
            <a:br>
              <a:rPr lang="en-BE" sz="2800" dirty="0"/>
            </a:br>
            <a:endParaRPr lang="en-BE" sz="2800" dirty="0"/>
          </a:p>
          <a:p>
            <a:pPr marL="0" indent="0">
              <a:buNone/>
            </a:pPr>
            <a:r>
              <a:rPr lang="en-BE" sz="2800" dirty="0"/>
              <a:t>...</a:t>
            </a: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2D4A8F48-01B6-CCB0-6DA6-952A8F611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235" y="2034022"/>
            <a:ext cx="3769405" cy="172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0349B3F-BAD5-B8C8-EAC1-FADAE49F0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91" y="3803248"/>
            <a:ext cx="1530306" cy="2102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BC3C61F7-4EED-58A9-1702-8B77C5BFC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768" y="1984984"/>
            <a:ext cx="4629558" cy="288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67AF954-87CE-F580-BC33-59F54E87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76" y="4705805"/>
            <a:ext cx="1972850" cy="195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81287AAE-8AB7-3A3E-D0A0-AEADAA250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18" y="4965029"/>
            <a:ext cx="2054545" cy="141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stomShape 4">
            <a:extLst>
              <a:ext uri="{FF2B5EF4-FFF2-40B4-BE49-F238E27FC236}">
                <a16:creationId xmlns:a16="http://schemas.microsoft.com/office/drawing/2014/main" id="{031800EE-4079-A578-46FB-C71F7275DE90}"/>
              </a:ext>
            </a:extLst>
          </p:cNvPr>
          <p:cNvSpPr/>
          <p:nvPr/>
        </p:nvSpPr>
        <p:spPr>
          <a:xfrm>
            <a:off x="7049768" y="6471649"/>
            <a:ext cx="4537080" cy="258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1200" b="0" strike="noStrike" spc="-1" dirty="0">
                <a:solidFill>
                  <a:srgbClr val="666666"/>
                </a:solidFill>
                <a:latin typeface="Arial"/>
                <a:ea typeface="DejaVu Sans"/>
              </a:rPr>
              <a:t>[Solved and visualized with the </a:t>
            </a:r>
            <a:r>
              <a:rPr lang="en-US" sz="1200" b="0" u="sng" strike="noStrike" spc="-1" dirty="0" err="1">
                <a:solidFill>
                  <a:srgbClr val="0000FF"/>
                </a:solidFill>
                <a:uFillTx/>
                <a:latin typeface="Arial"/>
                <a:ea typeface="DejaVu Sans"/>
                <a:hlinkClick r:id="rId7"/>
              </a:rPr>
              <a:t>CPMpy</a:t>
            </a:r>
            <a:r>
              <a:rPr lang="en-US" sz="1200" b="0" strike="noStrike" spc="-1" dirty="0">
                <a:solidFill>
                  <a:srgbClr val="666666"/>
                </a:solidFill>
                <a:latin typeface="Arial"/>
                <a:ea typeface="DejaVu Sans"/>
              </a:rPr>
              <a:t> constraint solving library]</a:t>
            </a:r>
            <a:endParaRPr lang="en-US" sz="1200" b="0" strike="noStrike" spc="-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18663-628B-77AC-2C54-221A16D94BD6}"/>
              </a:ext>
            </a:extLst>
          </p:cNvPr>
          <p:cNvSpPr txBox="1"/>
          <p:nvPr/>
        </p:nvSpPr>
        <p:spPr>
          <a:xfrm>
            <a:off x="2414655" y="2542244"/>
            <a:ext cx="9088368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BE" sz="6000" dirty="0"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FF0000"/>
                </a:solidFill>
              </a:rPr>
              <a:t>NEEDS TO BE CORRECT!!</a:t>
            </a:r>
          </a:p>
        </p:txBody>
      </p:sp>
    </p:spTree>
    <p:extLst>
      <p:ext uri="{BB962C8B-B14F-4D97-AF65-F5344CB8AC3E}">
        <p14:creationId xmlns:p14="http://schemas.microsoft.com/office/powerpoint/2010/main" val="2704080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89B07-51B1-0D10-9E85-12D786D31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Semantic fusion mutation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7AA08E19-27C6-B5F5-7DBD-2C3C8932B4CF}"/>
              </a:ext>
            </a:extLst>
          </p:cNvPr>
          <p:cNvSpPr/>
          <p:nvPr/>
        </p:nvSpPr>
        <p:spPr>
          <a:xfrm>
            <a:off x="2712947" y="2835063"/>
            <a:ext cx="360000" cy="411480"/>
          </a:xfrm>
          <a:prstGeom prst="roundRect">
            <a:avLst/>
          </a:prstGeom>
          <a:solidFill>
            <a:srgbClr val="F2F2F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>
                <a:solidFill>
                  <a:schemeClr val="tx1"/>
                </a:solidFill>
              </a:rPr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/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ACBA2043-F9E8-1C3E-CC23-71B1BB2474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883" y="3431964"/>
                <a:ext cx="360000" cy="41148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/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2F8433E6-4757-1181-1BB0-40BC8C41A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2298" y="4048674"/>
                <a:ext cx="360000" cy="41148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/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ABD30E3F-2134-A047-0325-32A7FC988B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5515" y="3431964"/>
                <a:ext cx="360000" cy="41148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/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57AF3D35-C587-2982-2562-CE217EE9556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939" y="4048674"/>
                <a:ext cx="360000" cy="41148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/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78C7580D-035A-479D-1AD5-52777249C5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2091" y="4048674"/>
                <a:ext cx="360000" cy="41148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/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CFB5CAF0-F81C-8831-393F-6FE16A617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451" y="3439845"/>
                <a:ext cx="360000" cy="41148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/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solidFill>
                <a:srgbClr val="F2F2F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0E3479B5-6FA3-BA36-8114-C8093D4E3D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883" y="2821092"/>
                <a:ext cx="360000" cy="411480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2AF355-B330-B621-E2A0-F885CE43DB08}"/>
              </a:ext>
            </a:extLst>
          </p:cNvPr>
          <p:cNvCxnSpPr>
            <a:stCxn id="13" idx="2"/>
            <a:endCxn id="14" idx="0"/>
          </p:cNvCxnSpPr>
          <p:nvPr/>
        </p:nvCxnSpPr>
        <p:spPr>
          <a:xfrm flipH="1">
            <a:off x="2380883" y="3246543"/>
            <a:ext cx="512064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2EFB0E2-F2D2-6E48-E4D2-C4BED51C4849}"/>
              </a:ext>
            </a:extLst>
          </p:cNvPr>
          <p:cNvCxnSpPr>
            <a:cxnSpLocks/>
            <a:stCxn id="13" idx="2"/>
            <a:endCxn id="19" idx="0"/>
          </p:cNvCxnSpPr>
          <p:nvPr/>
        </p:nvCxnSpPr>
        <p:spPr>
          <a:xfrm>
            <a:off x="2892947" y="3246543"/>
            <a:ext cx="512568" cy="1854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C94CC081-C2FC-052A-39FC-004BFF05829A}"/>
              </a:ext>
            </a:extLst>
          </p:cNvPr>
          <p:cNvCxnSpPr>
            <a:cxnSpLocks/>
            <a:stCxn id="14" idx="2"/>
            <a:endCxn id="15" idx="0"/>
          </p:cNvCxnSpPr>
          <p:nvPr/>
        </p:nvCxnSpPr>
        <p:spPr>
          <a:xfrm flipH="1">
            <a:off x="2162298" y="3843444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8C7FB40-B012-B7E6-A2A7-5BE559841EFB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2380883" y="3843444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54AE60CD-62C1-E538-A17E-8F0B03C95A25}"/>
              </a:ext>
            </a:extLst>
          </p:cNvPr>
          <p:cNvCxnSpPr>
            <a:cxnSpLocks/>
            <a:stCxn id="19" idx="2"/>
            <a:endCxn id="20" idx="0"/>
          </p:cNvCxnSpPr>
          <p:nvPr/>
        </p:nvCxnSpPr>
        <p:spPr>
          <a:xfrm flipH="1">
            <a:off x="3188939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FCC54FB-BC89-AA29-3D24-F6438D7981ED}"/>
              </a:ext>
            </a:extLst>
          </p:cNvPr>
          <p:cNvCxnSpPr>
            <a:cxnSpLocks/>
            <a:stCxn id="19" idx="2"/>
            <a:endCxn id="21" idx="0"/>
          </p:cNvCxnSpPr>
          <p:nvPr/>
        </p:nvCxnSpPr>
        <p:spPr>
          <a:xfrm>
            <a:off x="3405515" y="3843444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6075449-F0FA-5C77-5979-ED4280894C66}"/>
              </a:ext>
            </a:extLst>
          </p:cNvPr>
          <p:cNvCxnSpPr>
            <a:cxnSpLocks/>
            <a:stCxn id="31" idx="2"/>
          </p:cNvCxnSpPr>
          <p:nvPr/>
        </p:nvCxnSpPr>
        <p:spPr>
          <a:xfrm flipH="1">
            <a:off x="4535819" y="3232572"/>
            <a:ext cx="512064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C8F73D33-4E98-FB8C-9CFD-88D79EEFECB3}"/>
              </a:ext>
            </a:extLst>
          </p:cNvPr>
          <p:cNvCxnSpPr>
            <a:cxnSpLocks/>
            <a:stCxn id="31" idx="2"/>
            <a:endCxn id="28" idx="0"/>
          </p:cNvCxnSpPr>
          <p:nvPr/>
        </p:nvCxnSpPr>
        <p:spPr>
          <a:xfrm>
            <a:off x="5047883" y="3232572"/>
            <a:ext cx="512568" cy="20727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83EBCD1-C4BD-CA3C-3FED-845196F8224F}"/>
                  </a:ext>
                </a:extLst>
              </p:cNvPr>
              <p:cNvSpPr/>
              <p:nvPr/>
            </p:nvSpPr>
            <p:spPr>
              <a:xfrm>
                <a:off x="7446060" y="261535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083EBCD1-C4BD-CA3C-3FED-845196F822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6060" y="2615352"/>
                <a:ext cx="360000" cy="411480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A2A4268-381F-D8F7-9AE7-448B8A8F122F}"/>
                  </a:ext>
                </a:extLst>
              </p:cNvPr>
              <p:cNvSpPr/>
              <p:nvPr/>
            </p:nvSpPr>
            <p:spPr>
              <a:xfrm>
                <a:off x="7229484" y="323206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7A2A4268-381F-D8F7-9AE7-448B8A8F1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9484" y="3232062"/>
                <a:ext cx="360000" cy="411480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3E1784-C712-8D96-62AF-A1EC48D16EF0}"/>
                  </a:ext>
                </a:extLst>
              </p:cNvPr>
              <p:cNvSpPr/>
              <p:nvPr/>
            </p:nvSpPr>
            <p:spPr>
              <a:xfrm>
                <a:off x="7662636" y="3232062"/>
                <a:ext cx="360000" cy="411480"/>
              </a:xfrm>
              <a:prstGeom prst="roundRect">
                <a:avLst/>
              </a:prstGeom>
              <a:solidFill>
                <a:srgbClr val="20C997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4C3E1784-C712-8D96-62AF-A1EC48D16E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2636" y="3232062"/>
                <a:ext cx="360000" cy="411480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9FD3B9-3DB3-2106-1E8A-546713CF8D85}"/>
              </a:ext>
            </a:extLst>
          </p:cNvPr>
          <p:cNvCxnSpPr>
            <a:cxnSpLocks/>
            <a:stCxn id="3" idx="2"/>
            <a:endCxn id="4" idx="0"/>
          </p:cNvCxnSpPr>
          <p:nvPr/>
        </p:nvCxnSpPr>
        <p:spPr>
          <a:xfrm flipH="1">
            <a:off x="7409484" y="3026832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DD3629-4B38-4F71-0A4A-7B984019EB3E}"/>
              </a:ext>
            </a:extLst>
          </p:cNvPr>
          <p:cNvCxnSpPr>
            <a:cxnSpLocks/>
            <a:stCxn id="3" idx="2"/>
            <a:endCxn id="5" idx="0"/>
          </p:cNvCxnSpPr>
          <p:nvPr/>
        </p:nvCxnSpPr>
        <p:spPr>
          <a:xfrm>
            <a:off x="7626060" y="3026832"/>
            <a:ext cx="216576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5620D22-5BDE-D048-FD45-59F8EF9E3697}"/>
              </a:ext>
            </a:extLst>
          </p:cNvPr>
          <p:cNvSpPr txBox="1"/>
          <p:nvPr/>
        </p:nvSpPr>
        <p:spPr>
          <a:xfrm>
            <a:off x="8202381" y="294478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46" name="!rev2">
            <a:extLst>
              <a:ext uri="{FF2B5EF4-FFF2-40B4-BE49-F238E27FC236}">
                <a16:creationId xmlns:a16="http://schemas.microsoft.com/office/drawing/2014/main" id="{9C15CEF3-4211-5CAA-D8FF-5592401953FD}"/>
              </a:ext>
            </a:extLst>
          </p:cNvPr>
          <p:cNvGrpSpPr/>
          <p:nvPr/>
        </p:nvGrpSpPr>
        <p:grpSpPr>
          <a:xfrm>
            <a:off x="8639732" y="4524921"/>
            <a:ext cx="1047156" cy="1642586"/>
            <a:chOff x="8639732" y="4524921"/>
            <a:chExt cx="1047156" cy="1642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18EE055A-DE3A-3A46-CE44-D8C059EBA47D}"/>
                    </a:ext>
                  </a:extLst>
                </p:cNvPr>
                <p:cNvSpPr/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6" name="Rounded Rectangle 25">
                  <a:extLst>
                    <a:ext uri="{FF2B5EF4-FFF2-40B4-BE49-F238E27FC236}">
                      <a16:creationId xmlns:a16="http://schemas.microsoft.com/office/drawing/2014/main" id="{18EE055A-DE3A-3A46-CE44-D8C059EBA4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AE6F2C85-1665-6017-1AEB-05CB1E8F883C}"/>
                    </a:ext>
                  </a:extLst>
                </p:cNvPr>
                <p:cNvSpPr/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Rounded Rectangle 26">
                  <a:extLst>
                    <a:ext uri="{FF2B5EF4-FFF2-40B4-BE49-F238E27FC236}">
                      <a16:creationId xmlns:a16="http://schemas.microsoft.com/office/drawing/2014/main" id="{AE6F2C85-1665-6017-1AEB-05CB1E8F88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5FA1FE7-4B66-B2FC-6716-4E6DA714FDCE}"/>
                    </a:ext>
                  </a:extLst>
                </p:cNvPr>
                <p:cNvSpPr/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9" name="Rounded Rectangle 28">
                  <a:extLst>
                    <a:ext uri="{FF2B5EF4-FFF2-40B4-BE49-F238E27FC236}">
                      <a16:creationId xmlns:a16="http://schemas.microsoft.com/office/drawing/2014/main" id="{05FA1FE7-4B66-B2FC-6716-4E6DA714FD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70209385-3935-80FC-6EC6-4173A3B6FC22}"/>
                    </a:ext>
                  </a:extLst>
                </p:cNvPr>
                <p:cNvSpPr/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0" name="Rounded Rectangle 29">
                  <a:extLst>
                    <a:ext uri="{FF2B5EF4-FFF2-40B4-BE49-F238E27FC236}">
                      <a16:creationId xmlns:a16="http://schemas.microsoft.com/office/drawing/2014/main" id="{70209385-3935-80FC-6EC6-4173A3B6FC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1233634-80E2-1121-79B6-D92E261B7357}"/>
                    </a:ext>
                  </a:extLst>
                </p:cNvPr>
                <p:cNvSpPr/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2" name="Rounded Rectangle 31">
                  <a:extLst>
                    <a:ext uri="{FF2B5EF4-FFF2-40B4-BE49-F238E27FC236}">
                      <a16:creationId xmlns:a16="http://schemas.microsoft.com/office/drawing/2014/main" id="{A1233634-80E2-1121-79B6-D92E261B73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541F136-FB86-C36C-4974-34FAE123038A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>
            <a:xfrm flipH="1">
              <a:off x="8819732" y="4936401"/>
              <a:ext cx="227928" cy="1944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A28E6DB-9889-57E3-538F-00B00DED8228}"/>
                </a:ext>
              </a:extLst>
            </p:cNvPr>
            <p:cNvCxnSpPr>
              <a:cxnSpLocks/>
              <a:stCxn id="26" idx="2"/>
              <a:endCxn id="29" idx="0"/>
            </p:cNvCxnSpPr>
            <p:nvPr/>
          </p:nvCxnSpPr>
          <p:spPr>
            <a:xfrm>
              <a:off x="9047660" y="4936401"/>
              <a:ext cx="242652" cy="202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5C669519-82A6-61CB-A648-4223DE4212D3}"/>
                </a:ext>
              </a:extLst>
            </p:cNvPr>
            <p:cNvCxnSpPr>
              <a:cxnSpLocks/>
              <a:stCxn id="29" idx="2"/>
              <a:endCxn id="32" idx="0"/>
            </p:cNvCxnSpPr>
            <p:nvPr/>
          </p:nvCxnSpPr>
          <p:spPr>
            <a:xfrm>
              <a:off x="9290312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0BC5D9FA-BB66-F7E7-71A1-4FCD8D4E18F1}"/>
                </a:ext>
              </a:extLst>
            </p:cNvPr>
            <p:cNvCxnSpPr>
              <a:cxnSpLocks/>
              <a:stCxn id="29" idx="2"/>
              <a:endCxn id="30" idx="0"/>
            </p:cNvCxnSpPr>
            <p:nvPr/>
          </p:nvCxnSpPr>
          <p:spPr>
            <a:xfrm flipH="1">
              <a:off x="9073736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94D5134-8DF4-8492-8F2D-0A8DF27E8F88}"/>
                  </a:ext>
                </a:extLst>
              </p:cNvPr>
              <p:cNvSpPr/>
              <p:nvPr/>
            </p:nvSpPr>
            <p:spPr>
              <a:xfrm>
                <a:off x="7364100" y="4841308"/>
                <a:ext cx="52392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𝑚𝑖𝑛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Rounded Rectangle 56">
                <a:extLst>
                  <a:ext uri="{FF2B5EF4-FFF2-40B4-BE49-F238E27FC236}">
                    <a16:creationId xmlns:a16="http://schemas.microsoft.com/office/drawing/2014/main" id="{594D5134-8DF4-8492-8F2D-0A8DF27E8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4100" y="4841308"/>
                <a:ext cx="523920" cy="411480"/>
              </a:xfrm>
              <a:prstGeom prst="roundRect">
                <a:avLst/>
              </a:prstGeom>
              <a:blipFill>
                <a:blip r:embed="rId18"/>
                <a:stretch>
                  <a:fillRect l="-2326" r="-2326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7D968AB-1E3F-1DD6-9160-F712B630CE88}"/>
                  </a:ext>
                </a:extLst>
              </p:cNvPr>
              <p:cNvSpPr/>
              <p:nvPr/>
            </p:nvSpPr>
            <p:spPr>
              <a:xfrm>
                <a:off x="7227475" y="5458018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9" name="Rounded Rectangle 58">
                <a:extLst>
                  <a:ext uri="{FF2B5EF4-FFF2-40B4-BE49-F238E27FC236}">
                    <a16:creationId xmlns:a16="http://schemas.microsoft.com/office/drawing/2014/main" id="{A7D968AB-1E3F-1DD6-9160-F712B630CE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7475" y="5458018"/>
                <a:ext cx="360000" cy="411480"/>
              </a:xfrm>
              <a:prstGeom prst="round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700DC80-6118-79D9-7E57-64E1A7C5BCB7}"/>
                  </a:ext>
                </a:extLst>
              </p:cNvPr>
              <p:cNvSpPr/>
              <p:nvPr/>
            </p:nvSpPr>
            <p:spPr>
              <a:xfrm>
                <a:off x="7660627" y="5458018"/>
                <a:ext cx="360000" cy="411480"/>
              </a:xfrm>
              <a:prstGeom prst="roundRect">
                <a:avLst/>
              </a:prstGeom>
              <a:solidFill>
                <a:srgbClr val="F9DB8F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BE" dirty="0">
                    <a:solidFill>
                      <a:schemeClr val="tx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60" name="Rounded Rectangle 59">
                <a:extLst>
                  <a:ext uri="{FF2B5EF4-FFF2-40B4-BE49-F238E27FC236}">
                    <a16:creationId xmlns:a16="http://schemas.microsoft.com/office/drawing/2014/main" id="{F700DC80-6118-79D9-7E57-64E1A7C5BC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627" y="5458018"/>
                <a:ext cx="360000" cy="411480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B58BF697-128D-ABD0-FA62-10EFA7BA4003}"/>
              </a:ext>
            </a:extLst>
          </p:cNvPr>
          <p:cNvCxnSpPr>
            <a:cxnSpLocks/>
            <a:stCxn id="57" idx="2"/>
            <a:endCxn id="59" idx="0"/>
          </p:cNvCxnSpPr>
          <p:nvPr/>
        </p:nvCxnSpPr>
        <p:spPr>
          <a:xfrm flipH="1">
            <a:off x="7407475" y="5252788"/>
            <a:ext cx="218585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27472AB-7EBB-7CE9-75F1-80AD3EC3F2A6}"/>
              </a:ext>
            </a:extLst>
          </p:cNvPr>
          <p:cNvCxnSpPr>
            <a:cxnSpLocks/>
            <a:stCxn id="57" idx="2"/>
            <a:endCxn id="60" idx="0"/>
          </p:cNvCxnSpPr>
          <p:nvPr/>
        </p:nvCxnSpPr>
        <p:spPr>
          <a:xfrm>
            <a:off x="7626060" y="5252788"/>
            <a:ext cx="214567" cy="20523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279AD264-E1B7-47ED-CE39-C050CD589884}"/>
              </a:ext>
            </a:extLst>
          </p:cNvPr>
          <p:cNvSpPr txBox="1"/>
          <p:nvPr/>
        </p:nvSpPr>
        <p:spPr>
          <a:xfrm>
            <a:off x="8134347" y="5160391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=</a:t>
            </a:r>
          </a:p>
        </p:txBody>
      </p:sp>
      <p:grpSp>
        <p:nvGrpSpPr>
          <p:cNvPr id="34" name="!rev1">
            <a:extLst>
              <a:ext uri="{FF2B5EF4-FFF2-40B4-BE49-F238E27FC236}">
                <a16:creationId xmlns:a16="http://schemas.microsoft.com/office/drawing/2014/main" id="{8C7C5363-B12C-EE0B-6684-E9879F31913D}"/>
              </a:ext>
            </a:extLst>
          </p:cNvPr>
          <p:cNvGrpSpPr/>
          <p:nvPr/>
        </p:nvGrpSpPr>
        <p:grpSpPr>
          <a:xfrm>
            <a:off x="2209299" y="4056555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C6E974C1-716E-23CA-B070-A7AEC79192A3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Rounded Rectangle 34">
                  <a:extLst>
                    <a:ext uri="{FF2B5EF4-FFF2-40B4-BE49-F238E27FC236}">
                      <a16:creationId xmlns:a16="http://schemas.microsoft.com/office/drawing/2014/main" id="{C6E974C1-716E-23CA-B070-A7AEC79192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1D076132-BD42-BED2-B19B-FFAF310C0539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6" name="Rounded Rectangle 35">
                  <a:extLst>
                    <a:ext uri="{FF2B5EF4-FFF2-40B4-BE49-F238E27FC236}">
                      <a16:creationId xmlns:a16="http://schemas.microsoft.com/office/drawing/2014/main" id="{1D076132-BD42-BED2-B19B-FFAF310C053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D6CC9246-47B9-4344-FE80-6F8C6123C303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7" name="Rounded Rectangle 36">
                  <a:extLst>
                    <a:ext uri="{FF2B5EF4-FFF2-40B4-BE49-F238E27FC236}">
                      <a16:creationId xmlns:a16="http://schemas.microsoft.com/office/drawing/2014/main" id="{D6CC9246-47B9-4344-FE80-6F8C6123C3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23"/>
                  <a:stretch>
                    <a:fillRect l="-2326" r="-2326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17FFF4ED-2606-462A-3327-B55D1FB0614F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9" name="Rounded Rectangle 38">
                  <a:extLst>
                    <a:ext uri="{FF2B5EF4-FFF2-40B4-BE49-F238E27FC236}">
                      <a16:creationId xmlns:a16="http://schemas.microsoft.com/office/drawing/2014/main" id="{17FFF4ED-2606-462A-3327-B55D1FB061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2D177E16-2AC4-6675-6E2D-B4482A01699C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40" name="Rounded Rectangle 39">
                  <a:extLst>
                    <a:ext uri="{FF2B5EF4-FFF2-40B4-BE49-F238E27FC236}">
                      <a16:creationId xmlns:a16="http://schemas.microsoft.com/office/drawing/2014/main" id="{2D177E16-2AC4-6675-6E2D-B4482A0169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2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CBFF867E-83FF-5C0A-9C5F-D7F085BBFD85}"/>
                </a:ext>
              </a:extLst>
            </p:cNvPr>
            <p:cNvCxnSpPr>
              <a:cxnSpLocks/>
              <a:stCxn id="37" idx="2"/>
              <a:endCxn id="39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381F779-0ECB-CAC2-AE9B-52B5F18B66F5}"/>
                </a:ext>
              </a:extLst>
            </p:cNvPr>
            <p:cNvCxnSpPr>
              <a:cxnSpLocks/>
              <a:stCxn id="37" idx="2"/>
              <a:endCxn id="40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FD3F8BD-7DD4-A152-5A58-001DA56A90F1}"/>
                </a:ext>
              </a:extLst>
            </p:cNvPr>
            <p:cNvCxnSpPr>
              <a:cxnSpLocks/>
              <a:stCxn id="35" idx="2"/>
              <a:endCxn id="37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CB01F3C-FD42-B17D-77D2-48EC00EEA3F7}"/>
                </a:ext>
              </a:extLst>
            </p:cNvPr>
            <p:cNvCxnSpPr>
              <a:cxnSpLocks/>
              <a:stCxn id="36" idx="0"/>
              <a:endCxn id="35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!rev1">
            <a:extLst>
              <a:ext uri="{FF2B5EF4-FFF2-40B4-BE49-F238E27FC236}">
                <a16:creationId xmlns:a16="http://schemas.microsoft.com/office/drawing/2014/main" id="{9E1B8C54-C4F2-8438-5A6C-DEDA893EEF5F}"/>
              </a:ext>
            </a:extLst>
          </p:cNvPr>
          <p:cNvGrpSpPr/>
          <p:nvPr/>
        </p:nvGrpSpPr>
        <p:grpSpPr>
          <a:xfrm>
            <a:off x="8624146" y="2420856"/>
            <a:ext cx="1089679" cy="1644900"/>
            <a:chOff x="8651084" y="2328071"/>
            <a:chExt cx="1089679" cy="16449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88412D6F-FF9F-B93B-AA6B-86DB5D182A0A}"/>
                    </a:ext>
                  </a:extLst>
                </p:cNvPr>
                <p:cNvSpPr/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88412D6F-FF9F-B93B-AA6B-86DB5D182A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2328071"/>
                  <a:ext cx="360000" cy="411480"/>
                </a:xfrm>
                <a:prstGeom prst="round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7F72CAA-AABD-75FC-30A9-46133F9F26CA}"/>
                    </a:ext>
                  </a:extLst>
                </p:cNvPr>
                <p:cNvSpPr/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07F72CAA-AABD-75FC-30A9-46133F9F26C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51084" y="2944781"/>
                  <a:ext cx="360000" cy="411480"/>
                </a:xfrm>
                <a:prstGeom prst="round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83BCAA09-080C-4219-44F1-20C59ED7C90F}"/>
                    </a:ext>
                  </a:extLst>
                </p:cNvPr>
                <p:cNvSpPr/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𝑚𝑖𝑛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1" name="Rounded Rectangle 80">
                  <a:extLst>
                    <a:ext uri="{FF2B5EF4-FFF2-40B4-BE49-F238E27FC236}">
                      <a16:creationId xmlns:a16="http://schemas.microsoft.com/office/drawing/2014/main" id="{83BCAA09-080C-4219-44F1-20C59ED7C9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84236" y="2944781"/>
                  <a:ext cx="523920" cy="411480"/>
                </a:xfrm>
                <a:prstGeom prst="roundRect">
                  <a:avLst/>
                </a:prstGeom>
                <a:blipFill>
                  <a:blip r:embed="rId28"/>
                  <a:stretch>
                    <a:fillRect l="-2273"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2DA0204B-6AB0-1901-E512-214D9BE7EE46}"/>
                    </a:ext>
                  </a:extLst>
                </p:cNvPr>
                <p:cNvSpPr/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3" name="Rounded Rectangle 82">
                  <a:extLst>
                    <a:ext uri="{FF2B5EF4-FFF2-40B4-BE49-F238E27FC236}">
                      <a16:creationId xmlns:a16="http://schemas.microsoft.com/office/drawing/2014/main" id="{2DA0204B-6AB0-1901-E512-214D9BE7EE4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47611" y="3561491"/>
                  <a:ext cx="360000" cy="411480"/>
                </a:xfrm>
                <a:prstGeom prst="round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FDEC401C-2325-AAAB-7377-299217FAAF83}"/>
                    </a:ext>
                  </a:extLst>
                </p:cNvPr>
                <p:cNvSpPr/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solidFill>
                  <a:srgbClr val="F9DB8F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86" name="Rounded Rectangle 85">
                  <a:extLst>
                    <a:ext uri="{FF2B5EF4-FFF2-40B4-BE49-F238E27FC236}">
                      <a16:creationId xmlns:a16="http://schemas.microsoft.com/office/drawing/2014/main" id="{FDEC401C-2325-AAAB-7377-299217FAAF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0763" y="3561491"/>
                  <a:ext cx="360000" cy="411480"/>
                </a:xfrm>
                <a:prstGeom prst="roundRect">
                  <a:avLst/>
                </a:prstGeom>
                <a:blipFill>
                  <a:blip r:embed="rId3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D6E5D60F-7BA8-C60D-74F1-5C7090C1D739}"/>
                </a:ext>
              </a:extLst>
            </p:cNvPr>
            <p:cNvCxnSpPr>
              <a:cxnSpLocks/>
              <a:stCxn id="81" idx="2"/>
              <a:endCxn id="83" idx="0"/>
            </p:cNvCxnSpPr>
            <p:nvPr/>
          </p:nvCxnSpPr>
          <p:spPr>
            <a:xfrm flipH="1">
              <a:off x="9127611" y="3356261"/>
              <a:ext cx="218585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A0B9D28-588B-C8BA-5335-E72B32EF919F}"/>
                </a:ext>
              </a:extLst>
            </p:cNvPr>
            <p:cNvCxnSpPr>
              <a:cxnSpLocks/>
              <a:stCxn id="81" idx="2"/>
              <a:endCxn id="86" idx="0"/>
            </p:cNvCxnSpPr>
            <p:nvPr/>
          </p:nvCxnSpPr>
          <p:spPr>
            <a:xfrm>
              <a:off x="9346196" y="3356261"/>
              <a:ext cx="214567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8D75980D-F10C-B08F-5733-0146794C22A0}"/>
                </a:ext>
              </a:extLst>
            </p:cNvPr>
            <p:cNvCxnSpPr>
              <a:cxnSpLocks/>
              <a:stCxn id="77" idx="2"/>
              <a:endCxn id="81" idx="0"/>
            </p:cNvCxnSpPr>
            <p:nvPr/>
          </p:nvCxnSpPr>
          <p:spPr>
            <a:xfrm>
              <a:off x="9047660" y="2739551"/>
              <a:ext cx="29853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2ED4D2E-EEAD-7816-452F-193905B24D3B}"/>
                </a:ext>
              </a:extLst>
            </p:cNvPr>
            <p:cNvCxnSpPr>
              <a:cxnSpLocks/>
              <a:stCxn id="78" idx="0"/>
              <a:endCxn id="77" idx="2"/>
            </p:cNvCxnSpPr>
            <p:nvPr/>
          </p:nvCxnSpPr>
          <p:spPr>
            <a:xfrm flipV="1">
              <a:off x="8831084" y="2739551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!rev2">
            <a:extLst>
              <a:ext uri="{FF2B5EF4-FFF2-40B4-BE49-F238E27FC236}">
                <a16:creationId xmlns:a16="http://schemas.microsoft.com/office/drawing/2014/main" id="{6D900C73-40E7-A929-5227-2E827646EDA1}"/>
              </a:ext>
            </a:extLst>
          </p:cNvPr>
          <p:cNvGrpSpPr/>
          <p:nvPr/>
        </p:nvGrpSpPr>
        <p:grpSpPr>
          <a:xfrm>
            <a:off x="4164258" y="3422933"/>
            <a:ext cx="1047156" cy="1642586"/>
            <a:chOff x="8639732" y="4524921"/>
            <a:chExt cx="1047156" cy="16425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9F2D13A8-1035-E6AD-8047-F4C4FAC83371}"/>
                    </a:ext>
                  </a:extLst>
                </p:cNvPr>
                <p:cNvSpPr/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solidFill>
                  <a:srgbClr val="F2F2F2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0" name="Rounded Rectangle 9">
                  <a:extLst>
                    <a:ext uri="{FF2B5EF4-FFF2-40B4-BE49-F238E27FC236}">
                      <a16:creationId xmlns:a16="http://schemas.microsoft.com/office/drawing/2014/main" id="{9F2D13A8-1035-E6AD-8047-F4C4FAC8337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67660" y="4524921"/>
                  <a:ext cx="360000" cy="411480"/>
                </a:xfrm>
                <a:prstGeom prst="roundRect">
                  <a:avLst/>
                </a:prstGeom>
                <a:blipFill>
                  <a:blip r:embed="rId3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E2910416-0933-A997-6CDC-45474D79B848}"/>
                    </a:ext>
                  </a:extLst>
                </p:cNvPr>
                <p:cNvSpPr/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solidFill>
                  <a:srgbClr val="9C70BC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1" name="Rounded Rectangle 10">
                  <a:extLst>
                    <a:ext uri="{FF2B5EF4-FFF2-40B4-BE49-F238E27FC236}">
                      <a16:creationId xmlns:a16="http://schemas.microsoft.com/office/drawing/2014/main" id="{E2910416-0933-A997-6CDC-45474D79B8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9732" y="5130853"/>
                  <a:ext cx="360000" cy="411480"/>
                </a:xfrm>
                <a:prstGeom prst="roundRect">
                  <a:avLst/>
                </a:prstGeom>
                <a:blipFill>
                  <a:blip r:embed="rId3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19B57BC6-922A-78BB-5405-17938BC9EAAA}"/>
                    </a:ext>
                  </a:extLst>
                </p:cNvPr>
                <p:cNvSpPr/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2" name="Rounded Rectangle 11">
                  <a:extLst>
                    <a:ext uri="{FF2B5EF4-FFF2-40B4-BE49-F238E27FC236}">
                      <a16:creationId xmlns:a16="http://schemas.microsoft.com/office/drawing/2014/main" id="{19B57BC6-922A-78BB-5405-17938BC9EAA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10312" y="5139317"/>
                  <a:ext cx="360000" cy="411480"/>
                </a:xfrm>
                <a:prstGeom prst="roundRect">
                  <a:avLst/>
                </a:prstGeom>
                <a:blipFill>
                  <a:blip r:embed="rId3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BD52E9D-B267-4421-5C1E-54F1A8C92550}"/>
                    </a:ext>
                  </a:extLst>
                </p:cNvPr>
                <p:cNvSpPr/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6" name="Rounded Rectangle 15">
                  <a:extLst>
                    <a:ext uri="{FF2B5EF4-FFF2-40B4-BE49-F238E27FC236}">
                      <a16:creationId xmlns:a16="http://schemas.microsoft.com/office/drawing/2014/main" id="{EBD52E9D-B267-4421-5C1E-54F1A8C9255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93736" y="5756027"/>
                  <a:ext cx="360000" cy="411480"/>
                </a:xfrm>
                <a:prstGeom prst="roundRect">
                  <a:avLst/>
                </a:prstGeom>
                <a:blipFill>
                  <a:blip r:embed="rId3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FA297E6A-88C2-4E73-4F8E-A5987D63600F}"/>
                    </a:ext>
                  </a:extLst>
                </p:cNvPr>
                <p:cNvSpPr/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solidFill>
                  <a:srgbClr val="20C997"/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</m:oMath>
                  </a14:m>
                  <a:r>
                    <a:rPr lang="en-BE" dirty="0">
                      <a:solidFill>
                        <a:schemeClr val="tx1"/>
                      </a:solidFill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7" name="Rounded Rectangle 16">
                  <a:extLst>
                    <a:ext uri="{FF2B5EF4-FFF2-40B4-BE49-F238E27FC236}">
                      <a16:creationId xmlns:a16="http://schemas.microsoft.com/office/drawing/2014/main" id="{FA297E6A-88C2-4E73-4F8E-A5987D6360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26888" y="5756027"/>
                  <a:ext cx="360000" cy="411480"/>
                </a:xfrm>
                <a:prstGeom prst="roundRect">
                  <a:avLst/>
                </a:prstGeom>
                <a:blipFill>
                  <a:blip r:embed="rId3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B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560E8C5-A6FC-D755-4CA6-0958AEF622E2}"/>
                </a:ext>
              </a:extLst>
            </p:cNvPr>
            <p:cNvCxnSpPr>
              <a:cxnSpLocks/>
              <a:stCxn id="10" idx="2"/>
              <a:endCxn id="11" idx="0"/>
            </p:cNvCxnSpPr>
            <p:nvPr/>
          </p:nvCxnSpPr>
          <p:spPr>
            <a:xfrm flipH="1">
              <a:off x="8819732" y="4936401"/>
              <a:ext cx="227928" cy="19445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48954E1-6FB7-B55C-75C5-11A2AFAC174A}"/>
                </a:ext>
              </a:extLst>
            </p:cNvPr>
            <p:cNvCxnSpPr>
              <a:cxnSpLocks/>
              <a:stCxn id="10" idx="2"/>
              <a:endCxn id="12" idx="0"/>
            </p:cNvCxnSpPr>
            <p:nvPr/>
          </p:nvCxnSpPr>
          <p:spPr>
            <a:xfrm>
              <a:off x="9047660" y="4936401"/>
              <a:ext cx="242652" cy="20291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029602D-074E-A3FA-E9C6-F9080C01EA11}"/>
                </a:ext>
              </a:extLst>
            </p:cNvPr>
            <p:cNvCxnSpPr>
              <a:cxnSpLocks/>
              <a:stCxn id="12" idx="2"/>
              <a:endCxn id="17" idx="0"/>
            </p:cNvCxnSpPr>
            <p:nvPr/>
          </p:nvCxnSpPr>
          <p:spPr>
            <a:xfrm>
              <a:off x="9290312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E8ED1F1-E6A5-5CAB-CDFD-721C26DED357}"/>
                </a:ext>
              </a:extLst>
            </p:cNvPr>
            <p:cNvCxnSpPr>
              <a:cxnSpLocks/>
              <a:stCxn id="12" idx="2"/>
              <a:endCxn id="16" idx="0"/>
            </p:cNvCxnSpPr>
            <p:nvPr/>
          </p:nvCxnSpPr>
          <p:spPr>
            <a:xfrm flipH="1">
              <a:off x="9073736" y="5550797"/>
              <a:ext cx="216576" cy="20523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04F1FF-0062-0347-FCD9-A5E001513B58}"/>
                  </a:ext>
                </a:extLst>
              </p:cNvPr>
              <p:cNvSpPr txBox="1"/>
              <p:nvPr/>
            </p:nvSpPr>
            <p:spPr>
              <a:xfrm>
                <a:off x="4086598" y="5165226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highlight>
                            <a:srgbClr val="F9DB8F"/>
                          </a:highligh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)≥3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904F1FF-0062-0347-FCD9-A5E001513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6598" y="5165226"/>
                <a:ext cx="1884218" cy="369332"/>
              </a:xfrm>
              <a:prstGeom prst="rect">
                <a:avLst/>
              </a:prstGeom>
              <a:blipFill>
                <a:blip r:embed="rId36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1453F9-C963-96B1-6300-5B34A26FC535}"/>
                  </a:ext>
                </a:extLst>
              </p:cNvPr>
              <p:cNvSpPr txBox="1"/>
              <p:nvPr/>
            </p:nvSpPr>
            <p:spPr>
              <a:xfrm>
                <a:off x="1425111" y="5893308"/>
                <a:ext cx="28814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7⋅(</m:t>
                      </m:r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highlight>
                            <a:srgbClr val="F9DB8F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highlight>
                            <a:srgbClr val="F9DB8F"/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=7⋅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61453F9-C963-96B1-6300-5B34A26FC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111" y="5893308"/>
                <a:ext cx="2881430" cy="369332"/>
              </a:xfrm>
              <a:prstGeom prst="rect">
                <a:avLst/>
              </a:prstGeom>
              <a:blipFill>
                <a:blip r:embed="rId37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68841C-1F6C-9D49-6BA5-ED82E7B482F9}"/>
                  </a:ext>
                </a:extLst>
              </p:cNvPr>
              <p:cNvSpPr txBox="1"/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−(</m:t>
                      </m:r>
                      <m:func>
                        <m:funcPr>
                          <m:ctrlPr>
                            <a:rPr lang="en-US" b="0" i="1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highlight>
                                <a:srgbClr val="F9DB8F"/>
                              </a:highlight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highlight>
                                    <a:srgbClr val="F9DB8F"/>
                                  </a:highlight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D68841C-1F6C-9D49-6BA5-ED82E7B48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2944781"/>
                <a:ext cx="1884218" cy="369332"/>
              </a:xfrm>
              <a:prstGeom prst="rect">
                <a:avLst/>
              </a:prstGeom>
              <a:blipFill>
                <a:blip r:embed="rId38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52312E-589D-247F-29A1-B146B0FFF5F5}"/>
                  </a:ext>
                </a:extLst>
              </p:cNvPr>
              <p:cNvSpPr txBox="1"/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highlight>
                            <a:srgbClr val="9C70BC"/>
                          </a:highlight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highlight>
                            <a:srgbClr val="20C997"/>
                          </a:highlight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BE" dirty="0">
                  <a:highlight>
                    <a:srgbClr val="20C997"/>
                  </a:highlight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252312E-589D-247F-29A1-B146B0FFF5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4237" y="5130853"/>
                <a:ext cx="1884218" cy="369332"/>
              </a:xfrm>
              <a:prstGeom prst="rect">
                <a:avLst/>
              </a:prstGeom>
              <a:blipFill>
                <a:blip r:embed="rId39"/>
                <a:stretch>
                  <a:fillRect b="-17241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48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B9DE4C2-5365-4B18-0B47-9C14B844B6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11" y="1783691"/>
            <a:ext cx="7092790" cy="470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ECEC79-2471-B68D-B20D-430E431F3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41078"/>
            <a:ext cx="7729728" cy="1188720"/>
          </a:xfrm>
        </p:spPr>
        <p:txBody>
          <a:bodyPr/>
          <a:lstStyle/>
          <a:p>
            <a:r>
              <a:rPr lang="en-BE" dirty="0"/>
              <a:t>Constraint reformulations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6DBB-700E-4BFF-0AA1-5831BF11E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782" y="2638043"/>
            <a:ext cx="7729728" cy="3101983"/>
          </a:xfrm>
        </p:spPr>
        <p:txBody>
          <a:bodyPr>
            <a:normAutofit/>
          </a:bodyPr>
          <a:lstStyle/>
          <a:p>
            <a:r>
              <a:rPr lang="en-BE" sz="2000" dirty="0"/>
              <a:t>Modelling systems have </a:t>
            </a:r>
            <a:br>
              <a:rPr lang="en-BE" sz="2000" dirty="0"/>
            </a:br>
            <a:r>
              <a:rPr lang="en-BE" sz="2000" dirty="0"/>
              <a:t>built-in rewrite systems</a:t>
            </a:r>
          </a:p>
          <a:p>
            <a:endParaRPr lang="en-BE" sz="2000" dirty="0"/>
          </a:p>
          <a:p>
            <a:r>
              <a:rPr lang="en-BE" sz="2000" dirty="0"/>
              <a:t>We can also use these as mutations!</a:t>
            </a:r>
          </a:p>
        </p:txBody>
      </p:sp>
    </p:spTree>
    <p:extLst>
      <p:ext uri="{BB962C8B-B14F-4D97-AF65-F5344CB8AC3E}">
        <p14:creationId xmlns:p14="http://schemas.microsoft.com/office/powerpoint/2010/main" val="1766725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CEC79-2471-B68D-B20D-430E431F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Constraint reformulations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E6DBB-700E-4BFF-0AA1-5831BF11EB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BE" dirty="0"/>
              <a:t>Modelling languages have built-in rewrite systems</a:t>
            </a:r>
          </a:p>
          <a:p>
            <a:pPr lvl="1"/>
            <a:r>
              <a:rPr lang="en-BE" sz="1800" dirty="0"/>
              <a:t>Flattening, decomposing global constraints, lineariziation of constraints…</a:t>
            </a:r>
          </a:p>
          <a:p>
            <a:r>
              <a:rPr lang="en-BE" dirty="0"/>
              <a:t>We can also use these as mutations!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46D406E-7EE7-2C06-70C3-BB499DFC5854}"/>
              </a:ext>
            </a:extLst>
          </p:cNvPr>
          <p:cNvCxnSpPr>
            <a:cxnSpLocks/>
          </p:cNvCxnSpPr>
          <p:nvPr/>
        </p:nvCxnSpPr>
        <p:spPr>
          <a:xfrm>
            <a:off x="2231136" y="4189035"/>
            <a:ext cx="781611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81B8CC7-5174-2411-F031-D12BAD159775}"/>
              </a:ext>
            </a:extLst>
          </p:cNvPr>
          <p:cNvSpPr txBox="1"/>
          <p:nvPr/>
        </p:nvSpPr>
        <p:spPr>
          <a:xfrm>
            <a:off x="5551692" y="3967298"/>
            <a:ext cx="1098378" cy="369332"/>
          </a:xfrm>
          <a:prstGeom prst="rect">
            <a:avLst/>
          </a:prstGeom>
          <a:solidFill>
            <a:srgbClr val="F2F2F2"/>
          </a:solidFill>
        </p:spPr>
        <p:txBody>
          <a:bodyPr wrap="none" rtlCol="0">
            <a:spAutoFit/>
          </a:bodyPr>
          <a:lstStyle/>
          <a:p>
            <a:pPr algn="r"/>
            <a:r>
              <a:rPr lang="en-BE" dirty="0">
                <a:latin typeface="Exo 2 Medium" pitchFamily="2" charset="77"/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71B14C-12AE-8FD6-0D70-598FB686CC23}"/>
                  </a:ext>
                </a:extLst>
              </p:cNvPr>
              <p:cNvSpPr txBox="1"/>
              <p:nvPr/>
            </p:nvSpPr>
            <p:spPr>
              <a:xfrm>
                <a:off x="3689132" y="4621863"/>
                <a:ext cx="36011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>
                    <a:latin typeface="Exo 2 Medium" pitchFamily="2" charset="77"/>
                  </a:rPr>
                  <a:t>l</a:t>
                </a:r>
                <a:r>
                  <a:rPr lang="en-BE" dirty="0">
                    <a:latin typeface="Exo 2 Medium" pitchFamily="2" charset="77"/>
                  </a:rPr>
                  <a:t>inearize_constraint(</a:t>
                </a:r>
                <a14:m>
                  <m:oMath xmlns:m="http://schemas.openxmlformats.org/officeDocument/2006/math">
                    <m:r>
                      <a:rPr lang="en-BE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BE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BE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BE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BE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BE" dirty="0">
                    <a:latin typeface="Exo 2 Medium" pitchFamily="2" charset="77"/>
                  </a:rPr>
                  <a:t>)</a:t>
                </a:r>
              </a:p>
              <a:p>
                <a:r>
                  <a:rPr lang="en-BE" dirty="0">
                    <a:latin typeface="Exo 2 Medium" pitchFamily="2" charset="77"/>
                  </a:rPr>
                  <a:t>	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BE" dirty="0">
                    <a:latin typeface="Exo 2 Medium" pitchFamily="2" charset="77"/>
                  </a:rPr>
                  <a:t> -1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71B14C-12AE-8FD6-0D70-598FB686C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132" y="4621863"/>
                <a:ext cx="3601179" cy="646331"/>
              </a:xfrm>
              <a:prstGeom prst="rect">
                <a:avLst/>
              </a:prstGeom>
              <a:blipFill>
                <a:blip r:embed="rId2"/>
                <a:stretch>
                  <a:fillRect l="-1404" t="-3846" r="-702" b="-13462"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6896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2711-392E-43BB-A7C8-87A844C6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98" y="80031"/>
            <a:ext cx="7729728" cy="1188720"/>
          </a:xfrm>
        </p:spPr>
        <p:txBody>
          <a:bodyPr/>
          <a:lstStyle/>
          <a:p>
            <a:r>
              <a:rPr lang="en-BE" dirty="0">
                <a:latin typeface="Exo 2 Medium" pitchFamily="2" charset="77"/>
              </a:rPr>
              <a:t>Mutational testing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1539D-9C10-246B-8C25-599B0F55396C}"/>
              </a:ext>
            </a:extLst>
          </p:cNvPr>
          <p:cNvSpPr/>
          <p:nvPr/>
        </p:nvSpPr>
        <p:spPr>
          <a:xfrm>
            <a:off x="1149323" y="1516678"/>
            <a:ext cx="222324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Select input model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BC741D9-2640-D1B2-51CC-A7CCC57F4AC9}"/>
              </a:ext>
            </a:extLst>
          </p:cNvPr>
          <p:cNvSpPr/>
          <p:nvPr/>
        </p:nvSpPr>
        <p:spPr>
          <a:xfrm>
            <a:off x="3788117" y="1924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AADD87-3908-0833-620C-CDBF3FFF59D3}"/>
              </a:ext>
            </a:extLst>
          </p:cNvPr>
          <p:cNvSpPr/>
          <p:nvPr/>
        </p:nvSpPr>
        <p:spPr>
          <a:xfrm>
            <a:off x="4884993" y="1524829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AFED61-05C0-D4A0-6B9D-2B5117CA4310}"/>
              </a:ext>
            </a:extLst>
          </p:cNvPr>
          <p:cNvSpPr/>
          <p:nvPr/>
        </p:nvSpPr>
        <p:spPr>
          <a:xfrm>
            <a:off x="7464988" y="1939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D6C980C-A366-E591-208C-0F6B098F580B}"/>
              </a:ext>
            </a:extLst>
          </p:cNvPr>
          <p:cNvSpPr/>
          <p:nvPr/>
        </p:nvSpPr>
        <p:spPr>
          <a:xfrm>
            <a:off x="8906116" y="1487789"/>
            <a:ext cx="2136561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Mutated model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755B040-4384-466F-E5BF-6665AE7EE544}"/>
              </a:ext>
            </a:extLst>
          </p:cNvPr>
          <p:cNvSpPr/>
          <p:nvPr/>
        </p:nvSpPr>
        <p:spPr>
          <a:xfrm>
            <a:off x="1438169" y="2727113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7FA62C99-80A4-CA1C-1CE0-4B70CD5E35FF}"/>
              </a:ext>
            </a:extLst>
          </p:cNvPr>
          <p:cNvSpPr/>
          <p:nvPr/>
        </p:nvSpPr>
        <p:spPr>
          <a:xfrm rot="10800000">
            <a:off x="5358096" y="1892582"/>
            <a:ext cx="1378175" cy="1992244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D343C703-6AAE-441D-6A19-80D1B471070B}"/>
              </a:ext>
            </a:extLst>
          </p:cNvPr>
          <p:cNvSpPr/>
          <p:nvPr/>
        </p:nvSpPr>
        <p:spPr>
          <a:xfrm>
            <a:off x="9111849" y="2661168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C382FDB8-B326-CA41-35E7-5FBE80E6D8B7}"/>
              </a:ext>
            </a:extLst>
          </p:cNvPr>
          <p:cNvSpPr/>
          <p:nvPr/>
        </p:nvSpPr>
        <p:spPr>
          <a:xfrm>
            <a:off x="4884993" y="3973001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Verify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AF639F3C-FE61-9AB0-FD9C-F6B8E594C0E8}"/>
              </a:ext>
            </a:extLst>
          </p:cNvPr>
          <p:cNvSpPr/>
          <p:nvPr/>
        </p:nvSpPr>
        <p:spPr>
          <a:xfrm rot="10800000" flipH="1">
            <a:off x="1978995" y="3428999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D29B5EBA-50AA-0E05-5218-FCA23A615D9D}"/>
              </a:ext>
            </a:extLst>
          </p:cNvPr>
          <p:cNvSpPr/>
          <p:nvPr/>
        </p:nvSpPr>
        <p:spPr>
          <a:xfrm rot="10800000" flipH="1">
            <a:off x="6297973" y="5342328"/>
            <a:ext cx="2987384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2FBE3F1F-2BD5-FA7C-1728-1CE8353ABADC}"/>
              </a:ext>
            </a:extLst>
          </p:cNvPr>
          <p:cNvSpPr/>
          <p:nvPr/>
        </p:nvSpPr>
        <p:spPr>
          <a:xfrm>
            <a:off x="9342160" y="5136542"/>
            <a:ext cx="199090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Bugged model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D8E0AA47-D791-9CD5-EA4D-A4422367EC4A}"/>
              </a:ext>
            </a:extLst>
          </p:cNvPr>
          <p:cNvSpPr/>
          <p:nvPr/>
        </p:nvSpPr>
        <p:spPr>
          <a:xfrm rot="10800000">
            <a:off x="858937" y="5338877"/>
            <a:ext cx="5035090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84BCD499-9B3E-BA1B-2990-24DBE463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940" y="4713356"/>
            <a:ext cx="914400" cy="914400"/>
          </a:xfrm>
          <a:prstGeom prst="rect">
            <a:avLst/>
          </a:prstGeom>
        </p:spPr>
      </p:pic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756AB7D4-5174-A49D-738E-B8E657AD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5560" y="4701871"/>
            <a:ext cx="914400" cy="914400"/>
          </a:xfrm>
          <a:prstGeom prst="rect">
            <a:avLst/>
          </a:prstGeom>
        </p:spPr>
      </p:pic>
      <p:sp>
        <p:nvSpPr>
          <p:cNvPr id="38" name="U-turn Arrow 12">
            <a:extLst>
              <a:ext uri="{FF2B5EF4-FFF2-40B4-BE49-F238E27FC236}">
                <a16:creationId xmlns:a16="http://schemas.microsoft.com/office/drawing/2014/main" id="{E22DD4B5-6F20-9D46-8FF5-549284FB18F9}"/>
              </a:ext>
            </a:extLst>
          </p:cNvPr>
          <p:cNvSpPr/>
          <p:nvPr/>
        </p:nvSpPr>
        <p:spPr>
          <a:xfrm rot="16200000">
            <a:off x="-1391149" y="3702842"/>
            <a:ext cx="3951854" cy="548321"/>
          </a:xfrm>
          <a:prstGeom prst="uturnArrow">
            <a:avLst>
              <a:gd name="adj1" fmla="val 26128"/>
              <a:gd name="adj2" fmla="val 25000"/>
              <a:gd name="adj3" fmla="val 36152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22DFD-72C1-F125-1A73-CB34A6062AFD}"/>
              </a:ext>
            </a:extLst>
          </p:cNvPr>
          <p:cNvSpPr txBox="1"/>
          <p:nvPr/>
        </p:nvSpPr>
        <p:spPr>
          <a:xfrm>
            <a:off x="1149323" y="2125583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059F0-3CE5-992C-EDC5-CB1F5B7924B0}"/>
              </a:ext>
            </a:extLst>
          </p:cNvPr>
          <p:cNvSpPr txBox="1"/>
          <p:nvPr/>
        </p:nvSpPr>
        <p:spPr>
          <a:xfrm>
            <a:off x="4978300" y="216212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C2240-585A-6EE7-A63D-717F28F49E8D}"/>
              </a:ext>
            </a:extLst>
          </p:cNvPr>
          <p:cNvSpPr txBox="1"/>
          <p:nvPr/>
        </p:nvSpPr>
        <p:spPr>
          <a:xfrm>
            <a:off x="4978300" y="40609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3.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C9D063A-AFCA-4D18-0EE3-91B66DD63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5863" y="2648803"/>
            <a:ext cx="914400" cy="1117600"/>
          </a:xfrm>
          <a:prstGeom prst="rect">
            <a:avLst/>
          </a:prstGeom>
        </p:spPr>
      </p:pic>
      <p:sp>
        <p:nvSpPr>
          <p:cNvPr id="44" name="Arrow: Bent 43">
            <a:extLst>
              <a:ext uri="{FF2B5EF4-FFF2-40B4-BE49-F238E27FC236}">
                <a16:creationId xmlns:a16="http://schemas.microsoft.com/office/drawing/2014/main" id="{D5D3C417-271D-BBE4-A8F6-2ECE5976E3B2}"/>
              </a:ext>
            </a:extLst>
          </p:cNvPr>
          <p:cNvSpPr/>
          <p:nvPr/>
        </p:nvSpPr>
        <p:spPr>
          <a:xfrm rot="10800000">
            <a:off x="7363553" y="3440868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7359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FB6ED-3C01-09BF-A424-7D7E73B1C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Verification methods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08DD87-547C-3915-AC0A-D63E38AC91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144983"/>
              </p:ext>
            </p:extLst>
          </p:nvPr>
        </p:nvGraphicFramePr>
        <p:xfrm>
          <a:off x="2145816" y="2444152"/>
          <a:ext cx="8127999" cy="23758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85503606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92839317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15941533"/>
                    </a:ext>
                  </a:extLst>
                </a:gridCol>
              </a:tblGrid>
              <a:tr h="480439">
                <a:tc>
                  <a:txBody>
                    <a:bodyPr/>
                    <a:lstStyle/>
                    <a:p>
                      <a:pPr algn="ctr"/>
                      <a:r>
                        <a:rPr lang="en-BE" b="0" i="0" u="sng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Verify satisfiability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b="0" u="sng" dirty="0">
                          <a:solidFill>
                            <a:schemeClr val="tx1"/>
                          </a:solidFill>
                          <a:latin typeface="+mn-lt"/>
                        </a:rPr>
                        <a:t>Verify 1 solution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b="0" i="0" u="sng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Verify optimal value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0028796"/>
                  </a:ext>
                </a:extLst>
              </a:tr>
              <a:tr h="1895432">
                <a:tc>
                  <a:txBody>
                    <a:bodyPr/>
                    <a:lstStyle/>
                    <a:p>
                      <a:pPr algn="ctr"/>
                      <a:r>
                        <a:rPr lang="en-BE" b="0" i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Ensures at least one solution remains in the solution set</a:t>
                      </a:r>
                    </a:p>
                    <a:p>
                      <a:pPr algn="ctr"/>
                      <a:endParaRPr lang="en-BE" b="0" i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E" dirty="0">
                          <a:latin typeface="+mn-lt"/>
                        </a:rPr>
                        <a:t>Compute a solution of the initial CSP, check if it remains a solution.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dirty="0"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BE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b="0" i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Ensures at least one optimal</a:t>
                      </a:r>
                      <a:r>
                        <a:rPr lang="en-BE" b="0" i="0" u="none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 solution remains in the solution set</a:t>
                      </a:r>
                    </a:p>
                    <a:p>
                      <a:pPr algn="ctr"/>
                      <a:endParaRPr lang="en-BE" b="0" i="0" u="none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  <a:p>
                      <a:pPr algn="ctr"/>
                      <a:endParaRPr lang="en-BE" b="0" i="0" dirty="0">
                        <a:solidFill>
                          <a:sysClr val="windowText" lastClr="00000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6641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ABD29F4-6467-E38B-E159-9327A63281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225426"/>
              </p:ext>
            </p:extLst>
          </p:nvPr>
        </p:nvGraphicFramePr>
        <p:xfrm>
          <a:off x="1933098" y="4820024"/>
          <a:ext cx="8113086" cy="1826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9086">
                  <a:extLst>
                    <a:ext uri="{9D8B030D-6E8A-4147-A177-3AD203B41FA5}">
                      <a16:colId xmlns:a16="http://schemas.microsoft.com/office/drawing/2014/main" val="11302180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50110122"/>
                    </a:ext>
                  </a:extLst>
                </a:gridCol>
              </a:tblGrid>
              <a:tr h="669935">
                <a:tc>
                  <a:txBody>
                    <a:bodyPr/>
                    <a:lstStyle/>
                    <a:p>
                      <a:pPr algn="ctr"/>
                      <a:r>
                        <a:rPr lang="en-BE" b="0" i="0" u="sng" dirty="0">
                          <a:solidFill>
                            <a:sysClr val="windowText" lastClr="000000"/>
                          </a:solidFill>
                          <a:latin typeface="Exo 2 Medium" pitchFamily="2" charset="77"/>
                        </a:rPr>
                        <a:t>Verify nb of solutions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b="0" i="0" u="sng" dirty="0">
                          <a:solidFill>
                            <a:sysClr val="windowText" lastClr="000000"/>
                          </a:solidFill>
                          <a:latin typeface="Exo 2 Medium" pitchFamily="2" charset="77"/>
                        </a:rPr>
                        <a:t>Verify equivalence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4930956"/>
                  </a:ext>
                </a:extLst>
              </a:tr>
              <a:tr h="1156327">
                <a:tc>
                  <a:txBody>
                    <a:bodyPr/>
                    <a:lstStyle/>
                    <a:p>
                      <a:pPr algn="ctr"/>
                      <a:r>
                        <a:rPr lang="en-BE" b="0" i="0" dirty="0">
                          <a:solidFill>
                            <a:sysClr val="windowText" lastClr="000000"/>
                          </a:solidFill>
                          <a:latin typeface="Exo 2 Medium" pitchFamily="2" charset="77"/>
                        </a:rPr>
                        <a:t>Ensures mutated constraints admit same nb of solutions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b="0" i="0" dirty="0">
                          <a:solidFill>
                            <a:sysClr val="windowText" lastClr="000000"/>
                          </a:solidFill>
                          <a:latin typeface="Exo 2 Medium" pitchFamily="2" charset="77"/>
                        </a:rPr>
                        <a:t>Ensures mutated constraints admit EXACTLY the original solutions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9886710"/>
                  </a:ext>
                </a:extLst>
              </a:tr>
            </a:tbl>
          </a:graphicData>
        </a:graphic>
      </p:graphicFrame>
      <p:pic>
        <p:nvPicPr>
          <p:cNvPr id="16" name="Graphic 15">
            <a:extLst>
              <a:ext uri="{FF2B5EF4-FFF2-40B4-BE49-F238E27FC236}">
                <a16:creationId xmlns:a16="http://schemas.microsoft.com/office/drawing/2014/main" id="{175117CC-418C-C6CD-8BD4-299AA0FB5C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2393819" y="4143690"/>
            <a:ext cx="380325" cy="38559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FC09129-1439-4FC3-18EA-B27A8586A9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2082379" y="4143690"/>
            <a:ext cx="380325" cy="385593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8C4EF58-9589-2033-0AC7-6220B510D1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2710519" y="4143690"/>
            <a:ext cx="380325" cy="385593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4C017514-D79E-6EA9-B56B-2BDB59E786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5335350" y="4143690"/>
            <a:ext cx="380325" cy="38559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:a16="http://schemas.microsoft.com/office/drawing/2014/main" id="{4B12818A-90C9-AADC-7560-CF730758ED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5033054" y="4143690"/>
            <a:ext cx="380325" cy="385593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FE9624A9-F42C-507E-DA91-3840151197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5843691" y="4143690"/>
            <a:ext cx="380325" cy="385593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:a16="http://schemas.microsoft.com/office/drawing/2014/main" id="{90B5DD10-7A37-94C4-FE24-D6FAB68092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8124897" y="4212200"/>
            <a:ext cx="380325" cy="38559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:a16="http://schemas.microsoft.com/office/drawing/2014/main" id="{9EC6DE55-D17F-3E10-EE1B-338583D699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7722017" y="4212200"/>
            <a:ext cx="380325" cy="385593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70A618D5-4C03-B8B4-804C-FC2ADB1337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6339232" y="6185011"/>
            <a:ext cx="380325" cy="385593"/>
          </a:xfrm>
          <a:prstGeom prst="rect">
            <a:avLst/>
          </a:prstGeom>
        </p:spPr>
      </p:pic>
      <p:pic>
        <p:nvPicPr>
          <p:cNvPr id="35" name="Graphic 34">
            <a:extLst>
              <a:ext uri="{FF2B5EF4-FFF2-40B4-BE49-F238E27FC236}">
                <a16:creationId xmlns:a16="http://schemas.microsoft.com/office/drawing/2014/main" id="{11CD68E6-883A-D1AE-455C-D87F2122BB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2125003" y="6185011"/>
            <a:ext cx="380325" cy="385593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9A0625CD-2829-495D-6379-1EFCBBDAF50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3658440" y="4143690"/>
            <a:ext cx="380325" cy="385593"/>
          </a:xfrm>
          <a:prstGeom prst="rect">
            <a:avLst/>
          </a:prstGeom>
        </p:spPr>
      </p:pic>
      <p:pic>
        <p:nvPicPr>
          <p:cNvPr id="37" name="Graphic 36">
            <a:extLst>
              <a:ext uri="{FF2B5EF4-FFF2-40B4-BE49-F238E27FC236}">
                <a16:creationId xmlns:a16="http://schemas.microsoft.com/office/drawing/2014/main" id="{E046D820-FDAB-7DE0-2D35-A67FFF26A29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6512497" y="4143690"/>
            <a:ext cx="380325" cy="385593"/>
          </a:xfrm>
          <a:prstGeom prst="rect">
            <a:avLst/>
          </a:prstGeom>
        </p:spPr>
      </p:pic>
      <p:pic>
        <p:nvPicPr>
          <p:cNvPr id="38" name="Graphic 37">
            <a:extLst>
              <a:ext uri="{FF2B5EF4-FFF2-40B4-BE49-F238E27FC236}">
                <a16:creationId xmlns:a16="http://schemas.microsoft.com/office/drawing/2014/main" id="{6BDCED37-7921-BD26-C761-D34C38416A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9051148" y="4212199"/>
            <a:ext cx="380325" cy="385593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9677E61E-0647-355E-7AB9-3ECC080D86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9472318" y="4212198"/>
            <a:ext cx="380325" cy="385593"/>
          </a:xfrm>
          <a:prstGeom prst="rect">
            <a:avLst/>
          </a:prstGeom>
        </p:spPr>
      </p:pic>
      <p:pic>
        <p:nvPicPr>
          <p:cNvPr id="40" name="Graphic 39">
            <a:extLst>
              <a:ext uri="{FF2B5EF4-FFF2-40B4-BE49-F238E27FC236}">
                <a16:creationId xmlns:a16="http://schemas.microsoft.com/office/drawing/2014/main" id="{A07879C9-F6E7-08BC-7E9C-2B6F4D99AA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3388882" y="6185011"/>
            <a:ext cx="380325" cy="385593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1CCEC856-38A0-B856-61B9-3EC15A3D08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3862217" y="6185010"/>
            <a:ext cx="380325" cy="385593"/>
          </a:xfrm>
          <a:prstGeom prst="rect">
            <a:avLst/>
          </a:prstGeom>
        </p:spPr>
      </p:pic>
      <p:pic>
        <p:nvPicPr>
          <p:cNvPr id="42" name="Graphic 41">
            <a:extLst>
              <a:ext uri="{FF2B5EF4-FFF2-40B4-BE49-F238E27FC236}">
                <a16:creationId xmlns:a16="http://schemas.microsoft.com/office/drawing/2014/main" id="{EB22BFA9-CD1D-007F-47FD-0B83485A4DA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4332389" y="6185010"/>
            <a:ext cx="380325" cy="385593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58F09F0-6CD3-7C67-BC65-2A7F619D8BD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7544322" y="6215491"/>
            <a:ext cx="380325" cy="385593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9E2A97-B671-BD99-B64A-6DB450C65A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8017657" y="6215490"/>
            <a:ext cx="380325" cy="3855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4864107-AB6A-07D4-CD85-38EFE22B43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8487829" y="6215490"/>
            <a:ext cx="380325" cy="385593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D89904F-49BB-98F8-E4F9-7DC7103DC5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20186"/>
          <a:stretch/>
        </p:blipFill>
        <p:spPr>
          <a:xfrm>
            <a:off x="5606752" y="4154131"/>
            <a:ext cx="380325" cy="385593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E252F1-1588-7307-C6C7-2D49F84C45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977"/>
          <a:stretch/>
        </p:blipFill>
        <p:spPr>
          <a:xfrm>
            <a:off x="6866065" y="4149786"/>
            <a:ext cx="380325" cy="38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214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52711-392E-43BB-A7C8-87A844C66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98" y="80031"/>
            <a:ext cx="7729728" cy="1188720"/>
          </a:xfrm>
        </p:spPr>
        <p:txBody>
          <a:bodyPr/>
          <a:lstStyle/>
          <a:p>
            <a:r>
              <a:rPr lang="en-BE" dirty="0">
                <a:latin typeface="Exo 2 Medium" pitchFamily="2" charset="77"/>
              </a:rPr>
              <a:t>Mutational testing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19A1539D-9C10-246B-8C25-599B0F55396C}"/>
              </a:ext>
            </a:extLst>
          </p:cNvPr>
          <p:cNvSpPr/>
          <p:nvPr/>
        </p:nvSpPr>
        <p:spPr>
          <a:xfrm>
            <a:off x="1149323" y="1516678"/>
            <a:ext cx="222324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Select input model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8BC741D9-2640-D1B2-51CC-A7CCC57F4AC9}"/>
              </a:ext>
            </a:extLst>
          </p:cNvPr>
          <p:cNvSpPr/>
          <p:nvPr/>
        </p:nvSpPr>
        <p:spPr>
          <a:xfrm>
            <a:off x="3788117" y="192462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EAADD87-3908-0833-620C-CDBF3FFF59D3}"/>
              </a:ext>
            </a:extLst>
          </p:cNvPr>
          <p:cNvSpPr/>
          <p:nvPr/>
        </p:nvSpPr>
        <p:spPr>
          <a:xfrm>
            <a:off x="4884993" y="1524829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Mutations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4FAFED61-05C0-D4A0-6B9D-2B5117CA4310}"/>
              </a:ext>
            </a:extLst>
          </p:cNvPr>
          <p:cNvSpPr/>
          <p:nvPr/>
        </p:nvSpPr>
        <p:spPr>
          <a:xfrm>
            <a:off x="7464988" y="19391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latin typeface="Exo 2 Medium" pitchFamily="2" charset="77"/>
            </a:endParaRP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4D6C980C-A366-E591-208C-0F6B098F580B}"/>
              </a:ext>
            </a:extLst>
          </p:cNvPr>
          <p:cNvSpPr/>
          <p:nvPr/>
        </p:nvSpPr>
        <p:spPr>
          <a:xfrm>
            <a:off x="8906116" y="1487789"/>
            <a:ext cx="2136561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Mutated model</a:t>
            </a: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A755B040-4384-466F-E5BF-6665AE7EE544}"/>
              </a:ext>
            </a:extLst>
          </p:cNvPr>
          <p:cNvSpPr/>
          <p:nvPr/>
        </p:nvSpPr>
        <p:spPr>
          <a:xfrm>
            <a:off x="1438169" y="2727113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10" name="Arrow: Circular 9">
            <a:extLst>
              <a:ext uri="{FF2B5EF4-FFF2-40B4-BE49-F238E27FC236}">
                <a16:creationId xmlns:a16="http://schemas.microsoft.com/office/drawing/2014/main" id="{7FA62C99-80A4-CA1C-1CE0-4B70CD5E35FF}"/>
              </a:ext>
            </a:extLst>
          </p:cNvPr>
          <p:cNvSpPr/>
          <p:nvPr/>
        </p:nvSpPr>
        <p:spPr>
          <a:xfrm rot="10800000">
            <a:off x="5358096" y="1892582"/>
            <a:ext cx="1378175" cy="1992244"/>
          </a:xfrm>
          <a:prstGeom prst="circular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D343C703-6AAE-441D-6A19-80D1B471070B}"/>
              </a:ext>
            </a:extLst>
          </p:cNvPr>
          <p:cNvSpPr/>
          <p:nvPr/>
        </p:nvSpPr>
        <p:spPr>
          <a:xfrm>
            <a:off x="9111849" y="2661168"/>
            <a:ext cx="1723348" cy="617617"/>
          </a:xfrm>
          <a:prstGeom prst="roundRect">
            <a:avLst/>
          </a:prstGeom>
          <a:solidFill>
            <a:schemeClr val="accent6"/>
          </a:solidFill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bIns="0" rtlCol="0" anchor="t"/>
          <a:lstStyle/>
          <a:p>
            <a:pPr algn="ctr"/>
            <a:r>
              <a:rPr lang="en-BE" sz="2800" dirty="0">
                <a:latin typeface="Exo 2 Medium" pitchFamily="2" charset="77"/>
              </a:rPr>
              <a:t> </a:t>
            </a:r>
            <a:r>
              <a:rPr lang="en-BE" sz="2000" dirty="0">
                <a:latin typeface="Exo 2 Medium" pitchFamily="2" charset="77"/>
              </a:rPr>
              <a:t>Solutions</a:t>
            </a: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C382FDB8-B326-CA41-35E7-5FBE80E6D8B7}"/>
              </a:ext>
            </a:extLst>
          </p:cNvPr>
          <p:cNvSpPr/>
          <p:nvPr/>
        </p:nvSpPr>
        <p:spPr>
          <a:xfrm>
            <a:off x="4884993" y="3973001"/>
            <a:ext cx="2374900" cy="127558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Verify</a:t>
            </a:r>
          </a:p>
        </p:txBody>
      </p:sp>
      <p:sp>
        <p:nvSpPr>
          <p:cNvPr id="24" name="Arrow: Bent 23">
            <a:extLst>
              <a:ext uri="{FF2B5EF4-FFF2-40B4-BE49-F238E27FC236}">
                <a16:creationId xmlns:a16="http://schemas.microsoft.com/office/drawing/2014/main" id="{AF639F3C-FE61-9AB0-FD9C-F6B8E594C0E8}"/>
              </a:ext>
            </a:extLst>
          </p:cNvPr>
          <p:cNvSpPr/>
          <p:nvPr/>
        </p:nvSpPr>
        <p:spPr>
          <a:xfrm rot="10800000" flipH="1">
            <a:off x="1978995" y="3428999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5" name="Arrow: Bent 24">
            <a:extLst>
              <a:ext uri="{FF2B5EF4-FFF2-40B4-BE49-F238E27FC236}">
                <a16:creationId xmlns:a16="http://schemas.microsoft.com/office/drawing/2014/main" id="{D29B5EBA-50AA-0E05-5218-FCA23A615D9D}"/>
              </a:ext>
            </a:extLst>
          </p:cNvPr>
          <p:cNvSpPr/>
          <p:nvPr/>
        </p:nvSpPr>
        <p:spPr>
          <a:xfrm rot="10800000" flipH="1">
            <a:off x="6297973" y="5342328"/>
            <a:ext cx="2987384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sp>
        <p:nvSpPr>
          <p:cNvPr id="26" name="Rounded Rectangle 6">
            <a:extLst>
              <a:ext uri="{FF2B5EF4-FFF2-40B4-BE49-F238E27FC236}">
                <a16:creationId xmlns:a16="http://schemas.microsoft.com/office/drawing/2014/main" id="{2FBE3F1F-2BD5-FA7C-1728-1CE8353ABADC}"/>
              </a:ext>
            </a:extLst>
          </p:cNvPr>
          <p:cNvSpPr/>
          <p:nvPr/>
        </p:nvSpPr>
        <p:spPr>
          <a:xfrm>
            <a:off x="9342160" y="5136542"/>
            <a:ext cx="1990903" cy="127558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Bugged model</a:t>
            </a:r>
          </a:p>
        </p:txBody>
      </p:sp>
      <p:sp>
        <p:nvSpPr>
          <p:cNvPr id="31" name="Arrow: Bent 30">
            <a:extLst>
              <a:ext uri="{FF2B5EF4-FFF2-40B4-BE49-F238E27FC236}">
                <a16:creationId xmlns:a16="http://schemas.microsoft.com/office/drawing/2014/main" id="{D8E0AA47-D791-9CD5-EA4D-A4422367EC4A}"/>
              </a:ext>
            </a:extLst>
          </p:cNvPr>
          <p:cNvSpPr/>
          <p:nvPr/>
        </p:nvSpPr>
        <p:spPr>
          <a:xfrm rot="10800000">
            <a:off x="858937" y="5338877"/>
            <a:ext cx="5035090" cy="682378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  <p:pic>
        <p:nvPicPr>
          <p:cNvPr id="33" name="Graphic 32" descr="Checkmark with solid fill">
            <a:extLst>
              <a:ext uri="{FF2B5EF4-FFF2-40B4-BE49-F238E27FC236}">
                <a16:creationId xmlns:a16="http://schemas.microsoft.com/office/drawing/2014/main" id="{84BCD499-9B3E-BA1B-2990-24DBE463D0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27940" y="4713356"/>
            <a:ext cx="914400" cy="914400"/>
          </a:xfrm>
          <a:prstGeom prst="rect">
            <a:avLst/>
          </a:prstGeom>
        </p:spPr>
      </p:pic>
      <p:pic>
        <p:nvPicPr>
          <p:cNvPr id="35" name="Graphic 34" descr="Close with solid fill">
            <a:extLst>
              <a:ext uri="{FF2B5EF4-FFF2-40B4-BE49-F238E27FC236}">
                <a16:creationId xmlns:a16="http://schemas.microsoft.com/office/drawing/2014/main" id="{756AB7D4-5174-A49D-738E-B8E657AD6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05560" y="4701871"/>
            <a:ext cx="914400" cy="914400"/>
          </a:xfrm>
          <a:prstGeom prst="rect">
            <a:avLst/>
          </a:prstGeom>
        </p:spPr>
      </p:pic>
      <p:sp>
        <p:nvSpPr>
          <p:cNvPr id="38" name="U-turn Arrow 12">
            <a:extLst>
              <a:ext uri="{FF2B5EF4-FFF2-40B4-BE49-F238E27FC236}">
                <a16:creationId xmlns:a16="http://schemas.microsoft.com/office/drawing/2014/main" id="{E22DD4B5-6F20-9D46-8FF5-549284FB18F9}"/>
              </a:ext>
            </a:extLst>
          </p:cNvPr>
          <p:cNvSpPr/>
          <p:nvPr/>
        </p:nvSpPr>
        <p:spPr>
          <a:xfrm rot="16200000">
            <a:off x="-1391149" y="3702842"/>
            <a:ext cx="3951854" cy="548321"/>
          </a:xfrm>
          <a:prstGeom prst="uturnArrow">
            <a:avLst>
              <a:gd name="adj1" fmla="val 26128"/>
              <a:gd name="adj2" fmla="val 25000"/>
              <a:gd name="adj3" fmla="val 36152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BE" dirty="0">
              <a:solidFill>
                <a:schemeClr val="tx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8622DFD-72C1-F125-1A73-CB34A6062AFD}"/>
              </a:ext>
            </a:extLst>
          </p:cNvPr>
          <p:cNvSpPr txBox="1"/>
          <p:nvPr/>
        </p:nvSpPr>
        <p:spPr>
          <a:xfrm>
            <a:off x="1149323" y="2125583"/>
            <a:ext cx="4122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1.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1F059F0-3CE5-992C-EDC5-CB1F5B7924B0}"/>
              </a:ext>
            </a:extLst>
          </p:cNvPr>
          <p:cNvSpPr txBox="1"/>
          <p:nvPr/>
        </p:nvSpPr>
        <p:spPr>
          <a:xfrm>
            <a:off x="4978300" y="2162125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2.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67C2240-585A-6EE7-A63D-717F28F49E8D}"/>
              </a:ext>
            </a:extLst>
          </p:cNvPr>
          <p:cNvSpPr txBox="1"/>
          <p:nvPr/>
        </p:nvSpPr>
        <p:spPr>
          <a:xfrm>
            <a:off x="4978300" y="4060993"/>
            <a:ext cx="4587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sz="2800" dirty="0">
                <a:latin typeface="Exo 2 Medium" pitchFamily="2" charset="77"/>
              </a:rPr>
              <a:t>3.</a:t>
            </a:r>
          </a:p>
        </p:txBody>
      </p:sp>
      <p:pic>
        <p:nvPicPr>
          <p:cNvPr id="42" name="Graphic 41">
            <a:extLst>
              <a:ext uri="{FF2B5EF4-FFF2-40B4-BE49-F238E27FC236}">
                <a16:creationId xmlns:a16="http://schemas.microsoft.com/office/drawing/2014/main" id="{1C9D063A-AFCA-4D18-0EE3-91B66DD63E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75863" y="2648803"/>
            <a:ext cx="914400" cy="1117600"/>
          </a:xfrm>
          <a:prstGeom prst="rect">
            <a:avLst/>
          </a:prstGeom>
        </p:spPr>
      </p:pic>
      <p:sp>
        <p:nvSpPr>
          <p:cNvPr id="44" name="Arrow: Bent 43">
            <a:extLst>
              <a:ext uri="{FF2B5EF4-FFF2-40B4-BE49-F238E27FC236}">
                <a16:creationId xmlns:a16="http://schemas.microsoft.com/office/drawing/2014/main" id="{D5D3C417-271D-BBE4-A8F6-2ECE5976E3B2}"/>
              </a:ext>
            </a:extLst>
          </p:cNvPr>
          <p:cNvSpPr/>
          <p:nvPr/>
        </p:nvSpPr>
        <p:spPr>
          <a:xfrm rot="10800000">
            <a:off x="7363553" y="3440868"/>
            <a:ext cx="2813876" cy="1113695"/>
          </a:xfrm>
          <a:prstGeom prst="bentArrow">
            <a:avLst>
              <a:gd name="adj1" fmla="val 25000"/>
              <a:gd name="adj2" fmla="val 17556"/>
              <a:gd name="adj3" fmla="val 28724"/>
              <a:gd name="adj4" fmla="val 4375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5904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11F-78D8-1235-9BE2-48BB5783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BE" dirty="0" err="1"/>
              <a:t>nput</a:t>
            </a:r>
            <a:r>
              <a:rPr lang="en-BE" dirty="0"/>
              <a:t>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318D-E8D5-167B-51E8-84E118D5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951" y="2425695"/>
            <a:ext cx="7729728" cy="31019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BE" sz="2000" dirty="0"/>
              <a:t>Feasible, up to date</a:t>
            </a:r>
          </a:p>
          <a:p>
            <a:pPr marL="0" indent="0">
              <a:buNone/>
            </a:pPr>
            <a:endParaRPr lang="en-BE" sz="2000" dirty="0"/>
          </a:p>
          <a:p>
            <a:pPr marL="0" indent="0">
              <a:buNone/>
            </a:pPr>
            <a:r>
              <a:rPr lang="en-BE" sz="2000" dirty="0"/>
              <a:t>Small, easy to solve</a:t>
            </a:r>
          </a:p>
          <a:p>
            <a:pPr marL="0" indent="0">
              <a:buNone/>
            </a:pPr>
            <a:endParaRPr lang="en-BE" sz="2000" dirty="0"/>
          </a:p>
          <a:p>
            <a:pPr marL="0" indent="0">
              <a:buNone/>
            </a:pPr>
            <a:r>
              <a:rPr lang="en-BE" sz="2000" dirty="0"/>
              <a:t>Diverse</a:t>
            </a:r>
            <a:br>
              <a:rPr lang="en-BE" sz="2000" dirty="0"/>
            </a:br>
            <a:r>
              <a:rPr lang="en-BE" sz="2000" dirty="0"/>
              <a:t>should contain all language constructs (functions, global constraints)</a:t>
            </a:r>
          </a:p>
          <a:p>
            <a:pPr marL="0" indent="0">
              <a:buNone/>
            </a:pPr>
            <a:endParaRPr lang="en-BE" dirty="0"/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B8B143A-F407-3FA1-4C09-9D8471883943}"/>
              </a:ext>
            </a:extLst>
          </p:cNvPr>
          <p:cNvSpPr/>
          <p:nvPr/>
        </p:nvSpPr>
        <p:spPr>
          <a:xfrm>
            <a:off x="1516776" y="2496182"/>
            <a:ext cx="2058483" cy="533039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 err="1"/>
              <a:t>Alldifferent</a:t>
            </a:r>
            <a:r>
              <a:rPr lang="en-BE" dirty="0"/>
              <a:t>(</a:t>
            </a:r>
            <a:r>
              <a:rPr lang="en-BE" dirty="0" err="1"/>
              <a:t>a,b,c</a:t>
            </a:r>
            <a:r>
              <a:rPr lang="en-BE" dirty="0"/>
              <a:t>)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FE622CFC-205A-80B7-EE0C-9D8D65865D33}"/>
              </a:ext>
            </a:extLst>
          </p:cNvPr>
          <p:cNvSpPr/>
          <p:nvPr/>
        </p:nvSpPr>
        <p:spPr>
          <a:xfrm>
            <a:off x="1505913" y="3826610"/>
            <a:ext cx="2058483" cy="533039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r>
              <a:rPr lang="en-BE" dirty="0"/>
              <a:t> = True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5DE18AAC-51EA-7D25-24EE-189F3A79067D}"/>
              </a:ext>
            </a:extLst>
          </p:cNvPr>
          <p:cNvSpPr/>
          <p:nvPr/>
        </p:nvSpPr>
        <p:spPr>
          <a:xfrm>
            <a:off x="1505914" y="3162480"/>
            <a:ext cx="2058483" cy="533039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Abs(Y) = X</a:t>
            </a:r>
          </a:p>
        </p:txBody>
      </p:sp>
    </p:spTree>
    <p:extLst>
      <p:ext uri="{BB962C8B-B14F-4D97-AF65-F5344CB8AC3E}">
        <p14:creationId xmlns:p14="http://schemas.microsoft.com/office/powerpoint/2010/main" val="13272144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3D11F-78D8-1235-9BE2-48BB57833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BE" dirty="0" err="1"/>
              <a:t>nput</a:t>
            </a:r>
            <a:r>
              <a:rPr lang="en-BE" dirty="0"/>
              <a:t>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318D-E8D5-167B-51E8-84E118D5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7951" y="2425695"/>
            <a:ext cx="7729728" cy="310198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BE" sz="2000" dirty="0"/>
              <a:t>Feasible, up to date</a:t>
            </a:r>
          </a:p>
          <a:p>
            <a:pPr marL="0" indent="0">
              <a:buNone/>
            </a:pPr>
            <a:endParaRPr lang="en-BE" sz="2000" dirty="0"/>
          </a:p>
          <a:p>
            <a:pPr marL="0" indent="0">
              <a:buNone/>
            </a:pPr>
            <a:r>
              <a:rPr lang="en-BE" sz="2000" dirty="0"/>
              <a:t>Small, easy to solve</a:t>
            </a:r>
          </a:p>
          <a:p>
            <a:pPr marL="0" indent="0">
              <a:buNone/>
            </a:pPr>
            <a:endParaRPr lang="en-BE" sz="2000" dirty="0"/>
          </a:p>
          <a:p>
            <a:pPr marL="0" indent="0">
              <a:buNone/>
            </a:pPr>
            <a:r>
              <a:rPr lang="en-BE" sz="2000" dirty="0"/>
              <a:t>Diverse</a:t>
            </a:r>
            <a:br>
              <a:rPr lang="en-BE" sz="2000" dirty="0"/>
            </a:br>
            <a:r>
              <a:rPr lang="en-BE" sz="2000" dirty="0"/>
              <a:t>should contain all language constructs (functions, global constraints)</a:t>
            </a:r>
          </a:p>
          <a:p>
            <a:pPr marL="0" indent="0">
              <a:buNone/>
            </a:pPr>
            <a:endParaRPr lang="en-BE" sz="2000" dirty="0"/>
          </a:p>
          <a:p>
            <a:pPr marL="0" indent="0">
              <a:buNone/>
            </a:pPr>
            <a:r>
              <a:rPr lang="en-GB" sz="2000" dirty="0"/>
              <a:t>U</a:t>
            </a:r>
            <a:r>
              <a:rPr lang="en-BE" sz="2000" dirty="0"/>
              <a:t>se the models from unit tests</a:t>
            </a:r>
            <a:r>
              <a:rPr lang="en-BE" dirty="0"/>
              <a:t>!</a:t>
            </a:r>
          </a:p>
          <a:p>
            <a:pPr marL="0" indent="0">
              <a:buNone/>
            </a:pPr>
            <a:endParaRPr lang="en-BE" dirty="0"/>
          </a:p>
        </p:txBody>
      </p:sp>
      <p:sp>
        <p:nvSpPr>
          <p:cNvPr id="4" name="Rectangle: Single Corner Snipped 3">
            <a:extLst>
              <a:ext uri="{FF2B5EF4-FFF2-40B4-BE49-F238E27FC236}">
                <a16:creationId xmlns:a16="http://schemas.microsoft.com/office/drawing/2014/main" id="{CB8B143A-F407-3FA1-4C09-9D8471883943}"/>
              </a:ext>
            </a:extLst>
          </p:cNvPr>
          <p:cNvSpPr/>
          <p:nvPr/>
        </p:nvSpPr>
        <p:spPr>
          <a:xfrm>
            <a:off x="1529778" y="2496182"/>
            <a:ext cx="2058483" cy="533039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 err="1"/>
              <a:t>Alldifferent</a:t>
            </a:r>
            <a:r>
              <a:rPr lang="en-BE" dirty="0"/>
              <a:t>(</a:t>
            </a:r>
            <a:r>
              <a:rPr lang="en-BE" dirty="0" err="1"/>
              <a:t>a,b,c</a:t>
            </a:r>
            <a:r>
              <a:rPr lang="en-BE" dirty="0"/>
              <a:t>)</a:t>
            </a:r>
          </a:p>
        </p:txBody>
      </p:sp>
      <p:sp>
        <p:nvSpPr>
          <p:cNvPr id="5" name="Rectangle: Single Corner Snipped 4">
            <a:extLst>
              <a:ext uri="{FF2B5EF4-FFF2-40B4-BE49-F238E27FC236}">
                <a16:creationId xmlns:a16="http://schemas.microsoft.com/office/drawing/2014/main" id="{FE622CFC-205A-80B7-EE0C-9D8D65865D33}"/>
              </a:ext>
            </a:extLst>
          </p:cNvPr>
          <p:cNvSpPr/>
          <p:nvPr/>
        </p:nvSpPr>
        <p:spPr>
          <a:xfrm>
            <a:off x="1505913" y="3826610"/>
            <a:ext cx="2058483" cy="533039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X</a:t>
            </a:r>
            <a:r>
              <a:rPr lang="en-BE" dirty="0"/>
              <a:t> = True</a:t>
            </a:r>
          </a:p>
        </p:txBody>
      </p:sp>
      <p:sp>
        <p:nvSpPr>
          <p:cNvPr id="6" name="Rectangle: Single Corner Snipped 5">
            <a:extLst>
              <a:ext uri="{FF2B5EF4-FFF2-40B4-BE49-F238E27FC236}">
                <a16:creationId xmlns:a16="http://schemas.microsoft.com/office/drawing/2014/main" id="{5DE18AAC-51EA-7D25-24EE-189F3A79067D}"/>
              </a:ext>
            </a:extLst>
          </p:cNvPr>
          <p:cNvSpPr/>
          <p:nvPr/>
        </p:nvSpPr>
        <p:spPr>
          <a:xfrm>
            <a:off x="1505914" y="3162480"/>
            <a:ext cx="2058483" cy="533039"/>
          </a:xfrm>
          <a:prstGeom prst="snip1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dirty="0"/>
              <a:t>Abs(Y) = X</a:t>
            </a: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65A4F225-25B5-9487-0124-56E28AA62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9187" y="2180707"/>
            <a:ext cx="644059" cy="644059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60A16384-AFD3-68A5-8D11-E2361DA5B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9188" y="2925524"/>
            <a:ext cx="644059" cy="644059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3683C8DF-CDBD-FA3D-DFF6-F2A0EB434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59188" y="3771099"/>
            <a:ext cx="644059" cy="64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940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F0D8-35AD-7143-ED05-1E31CB964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Does </a:t>
            </a:r>
            <a:r>
              <a:rPr lang="en-GB" dirty="0"/>
              <a:t>I</a:t>
            </a:r>
            <a:r>
              <a:rPr lang="en-BE" dirty="0"/>
              <a:t>t work?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8286D-84F3-EDB6-6B1E-E8730D7378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457311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95EF82-6721-7C1E-A57A-0B5AE4C7C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BE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7BB7E9-C4CB-1049-A10F-15E930D6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47C509-3D14-80BC-794D-571F61043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5440" y="0"/>
            <a:ext cx="9615706" cy="115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9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95 -0.14584 L -0.00899 -0.65024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2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E266-FAA1-D0B1-5C7C-054059BF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3683"/>
            <a:ext cx="7729728" cy="1188720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BE" dirty="0" err="1"/>
              <a:t>ugs</a:t>
            </a:r>
            <a:r>
              <a:rPr lang="en-BE" dirty="0"/>
              <a:t> in constraint programming</a:t>
            </a:r>
          </a:p>
        </p:txBody>
      </p:sp>
      <p:pic>
        <p:nvPicPr>
          <p:cNvPr id="5" name="Content Placeholder 4" descr="User with solid fill">
            <a:extLst>
              <a:ext uri="{FF2B5EF4-FFF2-40B4-BE49-F238E27FC236}">
                <a16:creationId xmlns:a16="http://schemas.microsoft.com/office/drawing/2014/main" id="{B842C6AF-9321-9032-52A2-8B6071672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347" y="3087272"/>
            <a:ext cx="914400" cy="914400"/>
          </a:xfrm>
        </p:spPr>
      </p:pic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DD189380-5034-9A8F-69C4-7152E72A5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557" y="2154140"/>
            <a:ext cx="1188720" cy="1188720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58A26909-E758-431F-6981-35E5CCE77C4E}"/>
              </a:ext>
            </a:extLst>
          </p:cNvPr>
          <p:cNvSpPr/>
          <p:nvPr/>
        </p:nvSpPr>
        <p:spPr>
          <a:xfrm>
            <a:off x="2989933" y="3087272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Modeling System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B8422EA2-8E4B-C6DB-222A-B8B700D35816}"/>
              </a:ext>
            </a:extLst>
          </p:cNvPr>
          <p:cNvSpPr/>
          <p:nvPr/>
        </p:nvSpPr>
        <p:spPr>
          <a:xfrm>
            <a:off x="6439916" y="3087272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Solver</a:t>
            </a:r>
          </a:p>
        </p:txBody>
      </p:sp>
      <p:pic>
        <p:nvPicPr>
          <p:cNvPr id="13" name="Graphic 12" descr="Clipboard Checked with solid fill">
            <a:extLst>
              <a:ext uri="{FF2B5EF4-FFF2-40B4-BE49-F238E27FC236}">
                <a16:creationId xmlns:a16="http://schemas.microsoft.com/office/drawing/2014/main" id="{2C4908C2-6934-EA01-51CC-31AB899B4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1243" y="3032537"/>
            <a:ext cx="914400" cy="914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5943DBE-4524-1384-1238-563B113936E1}"/>
              </a:ext>
            </a:extLst>
          </p:cNvPr>
          <p:cNvSpPr/>
          <p:nvPr/>
        </p:nvSpPr>
        <p:spPr>
          <a:xfrm>
            <a:off x="1669774" y="3405808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351A004-225F-5B66-D13A-410C39C8555F}"/>
              </a:ext>
            </a:extLst>
          </p:cNvPr>
          <p:cNvSpPr/>
          <p:nvPr/>
        </p:nvSpPr>
        <p:spPr>
          <a:xfrm>
            <a:off x="5266172" y="3405807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5E863F-ADF3-9EF5-8F44-CC214F2301E5}"/>
              </a:ext>
            </a:extLst>
          </p:cNvPr>
          <p:cNvSpPr/>
          <p:nvPr/>
        </p:nvSpPr>
        <p:spPr>
          <a:xfrm>
            <a:off x="8594676" y="3405807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1C952A-DC3D-09BE-DE68-23C2F3FB0B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6806" y="2418174"/>
            <a:ext cx="922307" cy="11272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84AE68-066A-DE6D-F6A8-70A1DE8A6A20}"/>
              </a:ext>
            </a:extLst>
          </p:cNvPr>
          <p:cNvSpPr txBox="1"/>
          <p:nvPr/>
        </p:nvSpPr>
        <p:spPr>
          <a:xfrm>
            <a:off x="505787" y="381700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User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006B8-AC1A-85F6-D55F-21C57A195B5F}"/>
              </a:ext>
            </a:extLst>
          </p:cNvPr>
          <p:cNvSpPr txBox="1"/>
          <p:nvPr/>
        </p:nvSpPr>
        <p:spPr>
          <a:xfrm>
            <a:off x="1250792" y="2418174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3AF36-D88C-141B-B8F3-BA98DA1035D6}"/>
              </a:ext>
            </a:extLst>
          </p:cNvPr>
          <p:cNvSpPr txBox="1"/>
          <p:nvPr/>
        </p:nvSpPr>
        <p:spPr>
          <a:xfrm>
            <a:off x="1700917" y="363234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77519E-7575-69D5-5462-7BC52785CF33}"/>
              </a:ext>
            </a:extLst>
          </p:cNvPr>
          <p:cNvSpPr txBox="1"/>
          <p:nvPr/>
        </p:nvSpPr>
        <p:spPr>
          <a:xfrm>
            <a:off x="9641243" y="388640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3594758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716-169E-7AA8-137F-D12F11B4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0A1C-B0C5-233E-3DD8-8D35774EA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2249424"/>
            <a:ext cx="10085832" cy="3895344"/>
          </a:xfrm>
        </p:spPr>
        <p:txBody>
          <a:bodyPr>
            <a:normAutofit/>
          </a:bodyPr>
          <a:lstStyle/>
          <a:p>
            <a:r>
              <a:rPr lang="en-BE" sz="2000" dirty="0"/>
              <a:t>Even found some bugs in the backend solvers we used (</a:t>
            </a:r>
            <a:r>
              <a:rPr lang="en-BE" sz="2000" dirty="0" err="1"/>
              <a:t>MiniZinc</a:t>
            </a:r>
            <a:r>
              <a:rPr lang="en-BE" sz="2000" dirty="0"/>
              <a:t> and OR-tools)</a:t>
            </a:r>
          </a:p>
          <a:p>
            <a:endParaRPr lang="en-BE" sz="2000" dirty="0"/>
          </a:p>
          <a:p>
            <a:r>
              <a:rPr lang="en-GB" sz="2000" dirty="0"/>
              <a:t>O</a:t>
            </a:r>
            <a:r>
              <a:rPr lang="en-BE" sz="2000" dirty="0"/>
              <a:t>R-tools </a:t>
            </a:r>
            <a:r>
              <a:rPr lang="en-BE" sz="2000" dirty="0" err="1"/>
              <a:t>presolve</a:t>
            </a:r>
            <a:r>
              <a:rPr lang="en-BE" sz="2000" dirty="0"/>
              <a:t> made model </a:t>
            </a:r>
            <a:r>
              <a:rPr lang="en-BE" sz="2000" dirty="0" err="1"/>
              <a:t>unsat</a:t>
            </a:r>
            <a:r>
              <a:rPr lang="en-BE" sz="2000" dirty="0"/>
              <a:t> depending on the order of the constraints</a:t>
            </a:r>
          </a:p>
          <a:p>
            <a:r>
              <a:rPr lang="en-BE" sz="2000" dirty="0" err="1"/>
              <a:t>Gecode</a:t>
            </a:r>
            <a:r>
              <a:rPr lang="en-BE" sz="2000" dirty="0"/>
              <a:t> through </a:t>
            </a:r>
            <a:r>
              <a:rPr lang="en-BE" sz="2000" dirty="0" err="1"/>
              <a:t>MiniZinc</a:t>
            </a:r>
            <a:r>
              <a:rPr lang="en-BE" sz="2000" dirty="0"/>
              <a:t> cannot solve some satisfiable problems.</a:t>
            </a:r>
          </a:p>
        </p:txBody>
      </p:sp>
    </p:spTree>
    <p:extLst>
      <p:ext uri="{BB962C8B-B14F-4D97-AF65-F5344CB8AC3E}">
        <p14:creationId xmlns:p14="http://schemas.microsoft.com/office/powerpoint/2010/main" val="392290198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96716-169E-7AA8-137F-D12F11B46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30A1C-B0C5-233E-3DD8-8D35774EAB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2249424"/>
            <a:ext cx="10085832" cy="3895344"/>
          </a:xfrm>
        </p:spPr>
        <p:txBody>
          <a:bodyPr>
            <a:normAutofit/>
          </a:bodyPr>
          <a:lstStyle/>
          <a:p>
            <a:r>
              <a:rPr lang="en-BE" sz="2000" dirty="0"/>
              <a:t>Even found some bugs in the backend solvers we used (</a:t>
            </a:r>
            <a:r>
              <a:rPr lang="en-BE" sz="2000" dirty="0" err="1"/>
              <a:t>MiniZinc</a:t>
            </a:r>
            <a:r>
              <a:rPr lang="en-BE" sz="2000" dirty="0"/>
              <a:t> and OR-tools)</a:t>
            </a:r>
          </a:p>
          <a:p>
            <a:endParaRPr lang="en-BE" sz="2000" dirty="0"/>
          </a:p>
          <a:p>
            <a:r>
              <a:rPr lang="en-GB" sz="2000" dirty="0"/>
              <a:t>O</a:t>
            </a:r>
            <a:r>
              <a:rPr lang="en-BE" sz="2000" dirty="0"/>
              <a:t>R-tools </a:t>
            </a:r>
            <a:r>
              <a:rPr lang="en-BE" sz="2000" dirty="0" err="1"/>
              <a:t>presolve</a:t>
            </a:r>
            <a:r>
              <a:rPr lang="en-BE" sz="2000" dirty="0"/>
              <a:t> made model </a:t>
            </a:r>
            <a:r>
              <a:rPr lang="en-BE" sz="2000" dirty="0" err="1"/>
              <a:t>unsat</a:t>
            </a:r>
            <a:r>
              <a:rPr lang="en-BE" sz="2000" dirty="0"/>
              <a:t> depending on the order of the constraints</a:t>
            </a:r>
          </a:p>
          <a:p>
            <a:r>
              <a:rPr lang="en-BE" sz="2000" dirty="0" err="1"/>
              <a:t>Gecode</a:t>
            </a:r>
            <a:r>
              <a:rPr lang="en-BE" sz="2000" dirty="0"/>
              <a:t> through </a:t>
            </a:r>
            <a:r>
              <a:rPr lang="en-BE" sz="2000" dirty="0" err="1"/>
              <a:t>MiniZinc</a:t>
            </a:r>
            <a:r>
              <a:rPr lang="en-BE" sz="2000" dirty="0"/>
              <a:t> cannot solve some satisfiable problems.</a:t>
            </a:r>
          </a:p>
        </p:txBody>
      </p:sp>
      <p:pic>
        <p:nvPicPr>
          <p:cNvPr id="6" name="Graphic 5" descr="Thought bubble outline">
            <a:extLst>
              <a:ext uri="{FF2B5EF4-FFF2-40B4-BE49-F238E27FC236}">
                <a16:creationId xmlns:a16="http://schemas.microsoft.com/office/drawing/2014/main" id="{C4701A37-231C-8894-F6EF-D159ECCF4B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673" y="4840225"/>
            <a:ext cx="1364974" cy="1364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3E2AE1-39CB-9FDA-E75B-ECE42AD6229D}"/>
              </a:ext>
            </a:extLst>
          </p:cNvPr>
          <p:cNvSpPr txBox="1"/>
          <p:nvPr/>
        </p:nvSpPr>
        <p:spPr>
          <a:xfrm>
            <a:off x="636903" y="5184302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N-Queens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A6553-1F1F-91F9-9E70-3A59EC159C68}"/>
              </a:ext>
            </a:extLst>
          </p:cNvPr>
          <p:cNvSpPr txBox="1"/>
          <p:nvPr/>
        </p:nvSpPr>
        <p:spPr>
          <a:xfrm>
            <a:off x="1701032" y="4532737"/>
            <a:ext cx="14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 err="1"/>
              <a:t>Alldifferent</a:t>
            </a:r>
            <a:r>
              <a:rPr lang="en-BE" dirty="0"/>
              <a:t>(..)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D427A21E-76BF-CCC3-CB2E-953B044C8765}"/>
              </a:ext>
            </a:extLst>
          </p:cNvPr>
          <p:cNvSpPr/>
          <p:nvPr/>
        </p:nvSpPr>
        <p:spPr>
          <a:xfrm>
            <a:off x="3273397" y="5209949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 err="1">
                <a:latin typeface="Exo 2 Medium" pitchFamily="2" charset="77"/>
              </a:rPr>
              <a:t>CPMpy</a:t>
            </a:r>
            <a:endParaRPr lang="en-BE" sz="2800" dirty="0">
              <a:latin typeface="Exo 2 Medium" pitchFamily="2" charset="77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400792A2-ED5A-ABAF-C3C2-89E622F43E2C}"/>
              </a:ext>
            </a:extLst>
          </p:cNvPr>
          <p:cNvSpPr/>
          <p:nvPr/>
        </p:nvSpPr>
        <p:spPr>
          <a:xfrm>
            <a:off x="6723380" y="5209949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 err="1">
                <a:latin typeface="Exo 2 Medium" pitchFamily="2" charset="77"/>
              </a:rPr>
              <a:t>Ortools</a:t>
            </a:r>
            <a:endParaRPr lang="en-BE" sz="2800" dirty="0">
              <a:latin typeface="Exo 2 Medium" pitchFamily="2" charset="77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DA437EB-344C-20BB-3F71-259416F839EF}"/>
              </a:ext>
            </a:extLst>
          </p:cNvPr>
          <p:cNvSpPr/>
          <p:nvPr/>
        </p:nvSpPr>
        <p:spPr>
          <a:xfrm>
            <a:off x="5568432" y="5522712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BD44853-4A5F-BD30-2F2B-BD6FD9B878D1}"/>
              </a:ext>
            </a:extLst>
          </p:cNvPr>
          <p:cNvSpPr/>
          <p:nvPr/>
        </p:nvSpPr>
        <p:spPr>
          <a:xfrm>
            <a:off x="8878140" y="5534627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BFC4B5B-F9A6-4527-E54E-7503FE1862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40270" y="4902069"/>
            <a:ext cx="654572" cy="800033"/>
          </a:xfrm>
          <a:prstGeom prst="rect">
            <a:avLst/>
          </a:prstGeom>
        </p:spPr>
      </p:pic>
      <p:pic>
        <p:nvPicPr>
          <p:cNvPr id="2050" name="Picture 2" descr="1 -Problema de las n-reinas | Download Scientific Diagram">
            <a:extLst>
              <a:ext uri="{FF2B5EF4-FFF2-40B4-BE49-F238E27FC236}">
                <a16:creationId xmlns:a16="http://schemas.microsoft.com/office/drawing/2014/main" id="{591A658B-6B53-C468-D319-D6CC8268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667" y="5184302"/>
            <a:ext cx="936487" cy="9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 descr="Spider with solid fill">
            <a:extLst>
              <a:ext uri="{FF2B5EF4-FFF2-40B4-BE49-F238E27FC236}">
                <a16:creationId xmlns:a16="http://schemas.microsoft.com/office/drawing/2014/main" id="{4D3CEDF8-04CE-955E-8DF2-6EC29BBEC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42326" y="4907591"/>
            <a:ext cx="646043" cy="646043"/>
          </a:xfrm>
          <a:prstGeom prst="rect">
            <a:avLst/>
          </a:prstGeom>
        </p:spPr>
      </p:pic>
      <p:pic>
        <p:nvPicPr>
          <p:cNvPr id="30" name="Graphic 29" descr="Ladybug with solid fill">
            <a:extLst>
              <a:ext uri="{FF2B5EF4-FFF2-40B4-BE49-F238E27FC236}">
                <a16:creationId xmlns:a16="http://schemas.microsoft.com/office/drawing/2014/main" id="{BB07BCC1-E9B6-484E-E226-818F325DC36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15577" y="5376117"/>
            <a:ext cx="552855" cy="552855"/>
          </a:xfrm>
          <a:prstGeom prst="rect">
            <a:avLst/>
          </a:prstGeom>
        </p:spPr>
      </p:pic>
      <p:pic>
        <p:nvPicPr>
          <p:cNvPr id="32" name="Graphic 31" descr="Grasshopper with solid fill">
            <a:extLst>
              <a:ext uri="{FF2B5EF4-FFF2-40B4-BE49-F238E27FC236}">
                <a16:creationId xmlns:a16="http://schemas.microsoft.com/office/drawing/2014/main" id="{5DC56ED3-D0F5-57F9-C6D7-269C9B140E2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200822" y="4815837"/>
            <a:ext cx="545930" cy="545930"/>
          </a:xfrm>
          <a:prstGeom prst="rect">
            <a:avLst/>
          </a:prstGeom>
        </p:spPr>
      </p:pic>
      <p:pic>
        <p:nvPicPr>
          <p:cNvPr id="34" name="Graphic 33" descr="Bug with solid fill">
            <a:extLst>
              <a:ext uri="{FF2B5EF4-FFF2-40B4-BE49-F238E27FC236}">
                <a16:creationId xmlns:a16="http://schemas.microsoft.com/office/drawing/2014/main" id="{3F388FED-6961-A870-D939-1CF56F76741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65387" y="4634626"/>
            <a:ext cx="545930" cy="545930"/>
          </a:xfrm>
          <a:prstGeom prst="rect">
            <a:avLst/>
          </a:prstGeom>
        </p:spPr>
      </p:pic>
      <p:pic>
        <p:nvPicPr>
          <p:cNvPr id="36" name="Graphic 35" descr="Worm with solid fill">
            <a:extLst>
              <a:ext uri="{FF2B5EF4-FFF2-40B4-BE49-F238E27FC236}">
                <a16:creationId xmlns:a16="http://schemas.microsoft.com/office/drawing/2014/main" id="{6E5D909D-CBA8-F392-AC7F-0BC6B1B4DDD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95729" y="5135424"/>
            <a:ext cx="452687" cy="452687"/>
          </a:xfrm>
          <a:prstGeom prst="rect">
            <a:avLst/>
          </a:prstGeom>
        </p:spPr>
      </p:pic>
      <p:pic>
        <p:nvPicPr>
          <p:cNvPr id="38" name="Graphic 37" descr="Mosquito with solid fill">
            <a:extLst>
              <a:ext uri="{FF2B5EF4-FFF2-40B4-BE49-F238E27FC236}">
                <a16:creationId xmlns:a16="http://schemas.microsoft.com/office/drawing/2014/main" id="{8D90E675-2721-C689-615C-C0632427C6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903508" y="4567259"/>
            <a:ext cx="545931" cy="545931"/>
          </a:xfrm>
          <a:prstGeom prst="rect">
            <a:avLst/>
          </a:prstGeom>
        </p:spPr>
      </p:pic>
      <p:pic>
        <p:nvPicPr>
          <p:cNvPr id="4" name="Graphic 3" descr="Tornado with solid fill">
            <a:extLst>
              <a:ext uri="{FF2B5EF4-FFF2-40B4-BE49-F238E27FC236}">
                <a16:creationId xmlns:a16="http://schemas.microsoft.com/office/drawing/2014/main" id="{DE89EF15-FC94-2652-63EB-5D23DB2DE75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881096" y="4686449"/>
            <a:ext cx="1113268" cy="1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7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1482 L -0.00104 0.01482 C 0.00221 0.00695 0.00508 -0.00092 0.00964 -0.00694 C 0.01159 -0.00949 0.01341 -0.01296 0.01576 -0.01504 C 0.0181 -0.01713 0.02083 -0.01782 0.02344 -0.01898 C 0.02643 -0.0169 0.02995 -0.01597 0.03255 -0.01227 C 0.03711 -0.00578 0.03828 0.00093 0.04024 0.00949 C 0.03998 0.0125 0.03763 0.01875 0.03945 0.01898 C 0.0431 0.01945 0.04596 0.01273 0.04935 0.01088 C 0.05417 0.0081 0.05912 0.00718 0.06393 0.00533 C 0.08151 0.00625 0.08893 -0.00254 0.09987 0.01343 C 0.10091 0.01505 0.10143 0.01713 0.10221 0.01898 C 0.10248 0.02084 0.10365 0.02292 0.103 0.02431 C 0.09662 0.03681 0.09492 0.03241 0.08763 0.02848 C 0.0862 0.02246 0.08268 0.01713 0.08307 0.01088 C 0.08373 0.00116 0.08659 -0.00856 0.09076 -0.01504 C 0.11055 -0.04606 0.11862 -0.04143 0.14284 -0.04629 C 0.16823 -0.04305 0.17891 -0.04652 0.20169 -0.02592 C 0.20703 -0.02106 0.21068 -0.01018 0.21393 -0.00139 C 0.2125 0.00301 0.21198 0.00973 0.20938 0.01204 C 0.20404 0.01713 0.19232 0.01435 0.18646 0.01343 C 0.19076 0.00533 0.19349 -0.00694 0.19948 -0.01088 C 0.21003 -0.01828 0.22175 -0.01944 0.23307 -0.01898 C 0.23711 -0.01898 0.24024 -0.01273 0.24388 -0.00949 C 0.24609 -0.00764 0.24844 -0.00578 0.25065 -0.00416 C 0.25365 -0.00208 0.25807 -0.00023 0.26068 0.00394 C 0.26211 0.00625 0.26315 0.00949 0.26445 0.01204 C 0.27096 0.03935 0.27357 0.0301 0.26914 0.04213 C 0.26524 0.03843 0.26081 0.03635 0.25755 0.03125 C 0.2556 0.02778 0.25313 0.02176 0.25456 0.0176 C 0.27057 -0.02824 0.28073 -0.02847 0.30664 -0.04884 C 0.3194 -0.04259 0.32813 -0.04699 0.33333 -0.02731 C 0.33438 -0.02338 0.33438 -0.01898 0.3349 -0.01504 C 0.32995 -0.00555 0.32617 0.01158 0.31732 0.00255 C 0.3155 0.00093 0.31524 -0.0037 0.31419 -0.00694 C 0.35886 -0.02407 0.35221 -0.04004 0.38386 -0.00139 C 0.38802 0.00371 0.39011 0.01366 0.39466 0.0176 C 0.39818 0.02084 0.38945 0.00672 0.38698 0.00139 C 0.41498 -0.02407 0.41185 -0.04097 0.43281 -0.00694 C 0.43425 -0.00463 0.43386 -0.00046 0.43438 0.00255 C 0.44128 -0.00277 0.44766 -0.01088 0.45508 -0.01365 C 0.45794 -0.01481 0.46133 -0.0118 0.46354 -0.00833 C 0.46484 -0.00602 0.46602 0.00209 0.46432 0.00139 C 0.45729 -0.00231 0.45156 -0.01134 0.44518 -0.01782 C 0.44557 -0.02268 0.4444 -0.02963 0.44662 -0.03264 C 0.46107 -0.05115 0.46406 -0.04166 0.47656 -0.03264 C 0.48112 -0.0294 0.48568 -0.02639 0.49024 -0.02315 C 0.5013 -0.00486 0.50768 -0.00787 0.49714 0.00949 C 0.49596 0.01158 0.49414 0.01204 0.49258 0.01343 C 0.4918 0.01297 0.4905 0.01343 0.49024 0.01204 C 0.49011 0.01065 0.49154 0.00949 0.4918 0.0081 C 0.49544 -0.00902 0.4905 0.00903 0.49336 -0.00277 C 0.49505 -0.00949 0.49492 -0.00602 0.49492 -0.00949 L 0.47109 -0.00277 " pathEditMode="relative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69C3B-D768-370B-4369-0D84991B4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BE" dirty="0" err="1"/>
              <a:t>uture</a:t>
            </a:r>
            <a:r>
              <a:rPr lang="en-BE" dirty="0"/>
              <a:t>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22EF9-41B1-50A0-E926-816479201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sz="2000" dirty="0"/>
              <a:t>Combining verification methods</a:t>
            </a:r>
          </a:p>
          <a:p>
            <a:r>
              <a:rPr lang="en-BE" sz="2000" dirty="0"/>
              <a:t>Mutations that introduce new global constraints</a:t>
            </a:r>
          </a:p>
          <a:p>
            <a:r>
              <a:rPr lang="en-GB" sz="2000" dirty="0"/>
              <a:t>I</a:t>
            </a:r>
            <a:r>
              <a:rPr lang="en-BE" sz="2000" dirty="0" err="1"/>
              <a:t>nput</a:t>
            </a:r>
            <a:r>
              <a:rPr lang="en-BE" sz="2000" dirty="0"/>
              <a:t> models that are </a:t>
            </a:r>
            <a:r>
              <a:rPr lang="en-BE" sz="2000" dirty="0" err="1"/>
              <a:t>unsat</a:t>
            </a:r>
            <a:endParaRPr lang="en-BE" sz="2000" dirty="0"/>
          </a:p>
          <a:p>
            <a:r>
              <a:rPr lang="en-BE" sz="2000" dirty="0"/>
              <a:t>Solver voting</a:t>
            </a:r>
          </a:p>
          <a:p>
            <a:endParaRPr lang="en-BE" dirty="0"/>
          </a:p>
        </p:txBody>
      </p:sp>
    </p:spTree>
    <p:extLst>
      <p:ext uri="{BB962C8B-B14F-4D97-AF65-F5344CB8AC3E}">
        <p14:creationId xmlns:p14="http://schemas.microsoft.com/office/powerpoint/2010/main" val="11118752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2F90-E6BF-00A0-0D19-F8C4B38FA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Conclusion &amp; Perspectives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F6FB-7074-35DF-B827-70572C8A8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sz="2000" dirty="0"/>
              <a:t>Big potential to find bugs!</a:t>
            </a:r>
          </a:p>
          <a:p>
            <a:r>
              <a:rPr lang="en-BE" sz="2000" dirty="0"/>
              <a:t>Fuzz testing modeling languages can uncover bugs in underlying solvers</a:t>
            </a:r>
          </a:p>
          <a:p>
            <a:r>
              <a:rPr lang="en-BE" sz="2000" dirty="0"/>
              <a:t>Bugs found depend on input models, transformations and verification methods</a:t>
            </a:r>
            <a:br>
              <a:rPr lang="en-BE" sz="2000" dirty="0"/>
            </a:br>
            <a:r>
              <a:rPr lang="en-BE" sz="2000" dirty="0"/>
              <a:t>-&gt; Diversify</a:t>
            </a:r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50DF4F-0DCF-4F49-1F15-8A137C3E3C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3918" y="6219642"/>
            <a:ext cx="403663" cy="405441"/>
          </a:xfrm>
          <a:prstGeom prst="ellipse">
            <a:avLst/>
          </a:prstGeom>
        </p:spPr>
        <p:txBody>
          <a:bodyPr/>
          <a:lstStyle/>
          <a:p>
            <a:fld id="{FCD0D325-2C8C-CF4D-AAE2-5EBECCE41C00}" type="slidenum">
              <a:rPr lang="en-BE" smtClean="0"/>
              <a:t>43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34409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CF2AC-4371-701D-9E44-53BEFDF39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</a:t>
            </a:r>
            <a:r>
              <a:rPr lang="en-BE" dirty="0" err="1"/>
              <a:t>uture</a:t>
            </a:r>
            <a:r>
              <a:rPr lang="en-BE" dirty="0"/>
              <a:t>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DB68-07C2-B0C2-B81C-85B00BEE6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BE" sz="2000" dirty="0"/>
              <a:t>Anyone can use HURRICANE</a:t>
            </a:r>
          </a:p>
          <a:p>
            <a:pPr lvl="1"/>
            <a:r>
              <a:rPr lang="en-GB" sz="2000" dirty="0"/>
              <a:t>M</a:t>
            </a:r>
            <a:r>
              <a:rPr lang="en-BE" sz="2000" dirty="0" err="1"/>
              <a:t>ake</a:t>
            </a:r>
            <a:r>
              <a:rPr lang="en-BE" sz="2000" dirty="0"/>
              <a:t> it easy to use by other researchers/developers</a:t>
            </a:r>
          </a:p>
          <a:p>
            <a:pPr lvl="1"/>
            <a:r>
              <a:rPr lang="en-BE" sz="2000" dirty="0"/>
              <a:t>Have it continuously run while we develop </a:t>
            </a:r>
            <a:r>
              <a:rPr lang="en-BE" sz="2000" dirty="0" err="1"/>
              <a:t>CPMpy</a:t>
            </a:r>
            <a:endParaRPr lang="en-BE" sz="2000" dirty="0"/>
          </a:p>
          <a:p>
            <a:pPr lvl="1"/>
            <a:r>
              <a:rPr lang="en-GB" sz="2000" dirty="0"/>
              <a:t>A</a:t>
            </a:r>
            <a:r>
              <a:rPr lang="en-BE" sz="2000" dirty="0"/>
              <a:t>dd new functionality</a:t>
            </a:r>
          </a:p>
          <a:p>
            <a:pPr marL="228600" lvl="1" indent="0">
              <a:buNone/>
            </a:pPr>
            <a:endParaRPr lang="en-BE" dirty="0"/>
          </a:p>
          <a:p>
            <a:pPr marL="228600" lvl="1" indent="0">
              <a:buNone/>
            </a:pPr>
            <a:endParaRPr lang="en-BE" dirty="0"/>
          </a:p>
          <a:p>
            <a:pPr marL="228600" lvl="1" indent="0">
              <a:buNone/>
            </a:pPr>
            <a:r>
              <a:rPr lang="en-GB" u="sng" dirty="0">
                <a:solidFill>
                  <a:srgbClr val="00B0F0"/>
                </a:solidFill>
              </a:rPr>
              <a:t>https://github.com/CPMpy/fuzz-test</a:t>
            </a:r>
            <a:endParaRPr lang="en-BE" u="sng" dirty="0">
              <a:solidFill>
                <a:srgbClr val="00B0F0"/>
              </a:solidFill>
            </a:endParaRPr>
          </a:p>
          <a:p>
            <a:endParaRPr lang="en-BE" dirty="0"/>
          </a:p>
        </p:txBody>
      </p:sp>
      <p:pic>
        <p:nvPicPr>
          <p:cNvPr id="5" name="Picture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D2A458B-90A1-F214-F8D6-A4EE09BF8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578" y="3993112"/>
            <a:ext cx="1849405" cy="184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05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E266-FAA1-D0B1-5C7C-054059BF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3683"/>
            <a:ext cx="7729728" cy="1188720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BE" dirty="0" err="1"/>
              <a:t>ugs</a:t>
            </a:r>
            <a:r>
              <a:rPr lang="en-BE" dirty="0"/>
              <a:t> in constraint programming</a:t>
            </a:r>
          </a:p>
        </p:txBody>
      </p:sp>
      <p:pic>
        <p:nvPicPr>
          <p:cNvPr id="5" name="Content Placeholder 4" descr="User with solid fill">
            <a:extLst>
              <a:ext uri="{FF2B5EF4-FFF2-40B4-BE49-F238E27FC236}">
                <a16:creationId xmlns:a16="http://schemas.microsoft.com/office/drawing/2014/main" id="{B842C6AF-9321-9032-52A2-8B6071672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347" y="2411412"/>
            <a:ext cx="914400" cy="914400"/>
          </a:xfrm>
        </p:spPr>
      </p:pic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DD189380-5034-9A8F-69C4-7152E72A5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557" y="1478280"/>
            <a:ext cx="1188720" cy="1188720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58A26909-E758-431F-6981-35E5CCE77C4E}"/>
              </a:ext>
            </a:extLst>
          </p:cNvPr>
          <p:cNvSpPr/>
          <p:nvPr/>
        </p:nvSpPr>
        <p:spPr>
          <a:xfrm>
            <a:off x="2989933" y="2411412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Modeling System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B8422EA2-8E4B-C6DB-222A-B8B700D35816}"/>
              </a:ext>
            </a:extLst>
          </p:cNvPr>
          <p:cNvSpPr/>
          <p:nvPr/>
        </p:nvSpPr>
        <p:spPr>
          <a:xfrm>
            <a:off x="6439916" y="2411412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Solver</a:t>
            </a:r>
          </a:p>
        </p:txBody>
      </p:sp>
      <p:pic>
        <p:nvPicPr>
          <p:cNvPr id="13" name="Graphic 12" descr="Clipboard Checked with solid fill">
            <a:extLst>
              <a:ext uri="{FF2B5EF4-FFF2-40B4-BE49-F238E27FC236}">
                <a16:creationId xmlns:a16="http://schemas.microsoft.com/office/drawing/2014/main" id="{2C4908C2-6934-EA01-51CC-31AB899B4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1243" y="2356677"/>
            <a:ext cx="914400" cy="914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5943DBE-4524-1384-1238-563B113936E1}"/>
              </a:ext>
            </a:extLst>
          </p:cNvPr>
          <p:cNvSpPr/>
          <p:nvPr/>
        </p:nvSpPr>
        <p:spPr>
          <a:xfrm>
            <a:off x="1669774" y="2729948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351A004-225F-5B66-D13A-410C39C8555F}"/>
              </a:ext>
            </a:extLst>
          </p:cNvPr>
          <p:cNvSpPr/>
          <p:nvPr/>
        </p:nvSpPr>
        <p:spPr>
          <a:xfrm>
            <a:off x="5266172" y="2729947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5E863F-ADF3-9EF5-8F44-CC214F2301E5}"/>
              </a:ext>
            </a:extLst>
          </p:cNvPr>
          <p:cNvSpPr/>
          <p:nvPr/>
        </p:nvSpPr>
        <p:spPr>
          <a:xfrm>
            <a:off x="8594676" y="2729947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1C952A-DC3D-09BE-DE68-23C2F3FB0B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6806" y="1742314"/>
            <a:ext cx="922307" cy="11272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84AE68-066A-DE6D-F6A8-70A1DE8A6A20}"/>
              </a:ext>
            </a:extLst>
          </p:cNvPr>
          <p:cNvSpPr txBox="1"/>
          <p:nvPr/>
        </p:nvSpPr>
        <p:spPr>
          <a:xfrm>
            <a:off x="505787" y="314114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User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006B8-AC1A-85F6-D55F-21C57A195B5F}"/>
              </a:ext>
            </a:extLst>
          </p:cNvPr>
          <p:cNvSpPr txBox="1"/>
          <p:nvPr/>
        </p:nvSpPr>
        <p:spPr>
          <a:xfrm>
            <a:off x="1250792" y="1742314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3AF36-D88C-141B-B8F3-BA98DA1035D6}"/>
              </a:ext>
            </a:extLst>
          </p:cNvPr>
          <p:cNvSpPr txBox="1"/>
          <p:nvPr/>
        </p:nvSpPr>
        <p:spPr>
          <a:xfrm>
            <a:off x="1700917" y="295648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77519E-7575-69D5-5462-7BC52785CF33}"/>
              </a:ext>
            </a:extLst>
          </p:cNvPr>
          <p:cNvSpPr txBox="1"/>
          <p:nvPr/>
        </p:nvSpPr>
        <p:spPr>
          <a:xfrm>
            <a:off x="9641243" y="321054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Solution</a:t>
            </a:r>
          </a:p>
        </p:txBody>
      </p:sp>
      <p:pic>
        <p:nvPicPr>
          <p:cNvPr id="6" name="Graphic 5" descr="Thought bubble outline">
            <a:extLst>
              <a:ext uri="{FF2B5EF4-FFF2-40B4-BE49-F238E27FC236}">
                <a16:creationId xmlns:a16="http://schemas.microsoft.com/office/drawing/2014/main" id="{C4701A37-231C-8894-F6EF-D159ECCF4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209" y="4191001"/>
            <a:ext cx="1364974" cy="1364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3E2AE1-39CB-9FDA-E75B-ECE42AD6229D}"/>
              </a:ext>
            </a:extLst>
          </p:cNvPr>
          <p:cNvSpPr txBox="1"/>
          <p:nvPr/>
        </p:nvSpPr>
        <p:spPr>
          <a:xfrm>
            <a:off x="353439" y="4535078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N-Queens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A6553-1F1F-91F9-9E70-3A59EC159C68}"/>
              </a:ext>
            </a:extLst>
          </p:cNvPr>
          <p:cNvSpPr txBox="1"/>
          <p:nvPr/>
        </p:nvSpPr>
        <p:spPr>
          <a:xfrm>
            <a:off x="1417568" y="3883513"/>
            <a:ext cx="1476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 err="1"/>
              <a:t>Alldifferent</a:t>
            </a:r>
            <a:r>
              <a:rPr lang="en-BE" dirty="0"/>
              <a:t>(..)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D427A21E-76BF-CCC3-CB2E-953B044C8765}"/>
              </a:ext>
            </a:extLst>
          </p:cNvPr>
          <p:cNvSpPr/>
          <p:nvPr/>
        </p:nvSpPr>
        <p:spPr>
          <a:xfrm>
            <a:off x="2989933" y="4560725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 err="1">
                <a:latin typeface="Exo 2 Medium" pitchFamily="2" charset="77"/>
              </a:rPr>
              <a:t>CPMpy</a:t>
            </a:r>
            <a:endParaRPr lang="en-BE" sz="2800" dirty="0">
              <a:latin typeface="Exo 2 Medium" pitchFamily="2" charset="77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400792A2-ED5A-ABAF-C3C2-89E622F43E2C}"/>
              </a:ext>
            </a:extLst>
          </p:cNvPr>
          <p:cNvSpPr/>
          <p:nvPr/>
        </p:nvSpPr>
        <p:spPr>
          <a:xfrm>
            <a:off x="6439916" y="4560725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 err="1">
                <a:latin typeface="Exo 2 Medium" pitchFamily="2" charset="77"/>
              </a:rPr>
              <a:t>Ortools</a:t>
            </a:r>
            <a:endParaRPr lang="en-BE" sz="2800" dirty="0">
              <a:latin typeface="Exo 2 Medium" pitchFamily="2" charset="77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DA437EB-344C-20BB-3F71-259416F839EF}"/>
              </a:ext>
            </a:extLst>
          </p:cNvPr>
          <p:cNvSpPr/>
          <p:nvPr/>
        </p:nvSpPr>
        <p:spPr>
          <a:xfrm>
            <a:off x="5284968" y="4873488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BD44853-4A5F-BD30-2F2B-BD6FD9B878D1}"/>
              </a:ext>
            </a:extLst>
          </p:cNvPr>
          <p:cNvSpPr/>
          <p:nvPr/>
        </p:nvSpPr>
        <p:spPr>
          <a:xfrm>
            <a:off x="8594676" y="4885403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BFC4B5B-F9A6-4527-E54E-7503FE186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6806" y="4252845"/>
            <a:ext cx="654572" cy="800033"/>
          </a:xfrm>
          <a:prstGeom prst="rect">
            <a:avLst/>
          </a:prstGeom>
        </p:spPr>
      </p:pic>
      <p:pic>
        <p:nvPicPr>
          <p:cNvPr id="2050" name="Picture 2" descr="1 -Problema de las n-reinas | Download Scientific Diagram">
            <a:extLst>
              <a:ext uri="{FF2B5EF4-FFF2-40B4-BE49-F238E27FC236}">
                <a16:creationId xmlns:a16="http://schemas.microsoft.com/office/drawing/2014/main" id="{591A658B-6B53-C468-D319-D6CC8268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03" y="4535078"/>
            <a:ext cx="936487" cy="9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776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8E266-FAA1-D0B1-5C7C-054059BFD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03683"/>
            <a:ext cx="7729728" cy="1188720"/>
          </a:xfrm>
        </p:spPr>
        <p:txBody>
          <a:bodyPr/>
          <a:lstStyle/>
          <a:p>
            <a:r>
              <a:rPr lang="en-GB" dirty="0"/>
              <a:t>B</a:t>
            </a:r>
            <a:r>
              <a:rPr lang="en-BE" dirty="0" err="1"/>
              <a:t>ugs</a:t>
            </a:r>
            <a:r>
              <a:rPr lang="en-BE" dirty="0"/>
              <a:t> in constraint programming</a:t>
            </a:r>
          </a:p>
        </p:txBody>
      </p:sp>
      <p:pic>
        <p:nvPicPr>
          <p:cNvPr id="5" name="Content Placeholder 4" descr="User with solid fill">
            <a:extLst>
              <a:ext uri="{FF2B5EF4-FFF2-40B4-BE49-F238E27FC236}">
                <a16:creationId xmlns:a16="http://schemas.microsoft.com/office/drawing/2014/main" id="{B842C6AF-9321-9032-52A2-8B60716722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347" y="2411412"/>
            <a:ext cx="914400" cy="914400"/>
          </a:xfrm>
        </p:spPr>
      </p:pic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DD189380-5034-9A8F-69C4-7152E72A5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6557" y="1478280"/>
            <a:ext cx="1188720" cy="1188720"/>
          </a:xfrm>
          <a:prstGeom prst="rect">
            <a:avLst/>
          </a:prstGeom>
        </p:spPr>
      </p:pic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58A26909-E758-431F-6981-35E5CCE77C4E}"/>
              </a:ext>
            </a:extLst>
          </p:cNvPr>
          <p:cNvSpPr/>
          <p:nvPr/>
        </p:nvSpPr>
        <p:spPr>
          <a:xfrm>
            <a:off x="2989933" y="2411412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Modeling System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B8422EA2-8E4B-C6DB-222A-B8B700D35816}"/>
              </a:ext>
            </a:extLst>
          </p:cNvPr>
          <p:cNvSpPr/>
          <p:nvPr/>
        </p:nvSpPr>
        <p:spPr>
          <a:xfrm>
            <a:off x="6439916" y="2411412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>
                <a:latin typeface="Exo 2 Medium" pitchFamily="2" charset="77"/>
              </a:rPr>
              <a:t>Solver</a:t>
            </a:r>
          </a:p>
        </p:txBody>
      </p:sp>
      <p:pic>
        <p:nvPicPr>
          <p:cNvPr id="13" name="Graphic 12" descr="Clipboard Checked with solid fill">
            <a:extLst>
              <a:ext uri="{FF2B5EF4-FFF2-40B4-BE49-F238E27FC236}">
                <a16:creationId xmlns:a16="http://schemas.microsoft.com/office/drawing/2014/main" id="{2C4908C2-6934-EA01-51CC-31AB899B4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641243" y="2356677"/>
            <a:ext cx="914400" cy="914400"/>
          </a:xfrm>
          <a:prstGeom prst="rect">
            <a:avLst/>
          </a:prstGeom>
        </p:spPr>
      </p:pic>
      <p:sp>
        <p:nvSpPr>
          <p:cNvPr id="14" name="Arrow: Right 13">
            <a:extLst>
              <a:ext uri="{FF2B5EF4-FFF2-40B4-BE49-F238E27FC236}">
                <a16:creationId xmlns:a16="http://schemas.microsoft.com/office/drawing/2014/main" id="{F5943DBE-4524-1384-1238-563B113936E1}"/>
              </a:ext>
            </a:extLst>
          </p:cNvPr>
          <p:cNvSpPr/>
          <p:nvPr/>
        </p:nvSpPr>
        <p:spPr>
          <a:xfrm>
            <a:off x="1669774" y="2729948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351A004-225F-5B66-D13A-410C39C8555F}"/>
              </a:ext>
            </a:extLst>
          </p:cNvPr>
          <p:cNvSpPr/>
          <p:nvPr/>
        </p:nvSpPr>
        <p:spPr>
          <a:xfrm>
            <a:off x="5266172" y="2729947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925E863F-ADF3-9EF5-8F44-CC214F2301E5}"/>
              </a:ext>
            </a:extLst>
          </p:cNvPr>
          <p:cNvSpPr/>
          <p:nvPr/>
        </p:nvSpPr>
        <p:spPr>
          <a:xfrm>
            <a:off x="8594676" y="2729947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91C952A-DC3D-09BE-DE68-23C2F3FB0B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6806" y="1742314"/>
            <a:ext cx="922307" cy="112726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884AE68-066A-DE6D-F6A8-70A1DE8A6A20}"/>
              </a:ext>
            </a:extLst>
          </p:cNvPr>
          <p:cNvSpPr txBox="1"/>
          <p:nvPr/>
        </p:nvSpPr>
        <p:spPr>
          <a:xfrm>
            <a:off x="505787" y="3141146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User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006B8-AC1A-85F6-D55F-21C57A195B5F}"/>
              </a:ext>
            </a:extLst>
          </p:cNvPr>
          <p:cNvSpPr txBox="1"/>
          <p:nvPr/>
        </p:nvSpPr>
        <p:spPr>
          <a:xfrm>
            <a:off x="1250792" y="1742314"/>
            <a:ext cx="969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Problem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E3AF36-D88C-141B-B8F3-BA98DA1035D6}"/>
              </a:ext>
            </a:extLst>
          </p:cNvPr>
          <p:cNvSpPr txBox="1"/>
          <p:nvPr/>
        </p:nvSpPr>
        <p:spPr>
          <a:xfrm>
            <a:off x="1700917" y="295648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Model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F77519E-7575-69D5-5462-7BC52785CF33}"/>
              </a:ext>
            </a:extLst>
          </p:cNvPr>
          <p:cNvSpPr txBox="1"/>
          <p:nvPr/>
        </p:nvSpPr>
        <p:spPr>
          <a:xfrm>
            <a:off x="9641243" y="3210543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Solution</a:t>
            </a:r>
          </a:p>
        </p:txBody>
      </p:sp>
      <p:pic>
        <p:nvPicPr>
          <p:cNvPr id="6" name="Graphic 5" descr="Thought bubble outline">
            <a:extLst>
              <a:ext uri="{FF2B5EF4-FFF2-40B4-BE49-F238E27FC236}">
                <a16:creationId xmlns:a16="http://schemas.microsoft.com/office/drawing/2014/main" id="{C4701A37-231C-8894-F6EF-D159ECCF4B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6209" y="4191001"/>
            <a:ext cx="1364974" cy="13649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3E2AE1-39CB-9FDA-E75B-ECE42AD6229D}"/>
              </a:ext>
            </a:extLst>
          </p:cNvPr>
          <p:cNvSpPr txBox="1"/>
          <p:nvPr/>
        </p:nvSpPr>
        <p:spPr>
          <a:xfrm>
            <a:off x="353439" y="4535078"/>
            <a:ext cx="117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/>
              <a:t>N-Queens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EA6553-1F1F-91F9-9E70-3A59EC159C68}"/>
              </a:ext>
            </a:extLst>
          </p:cNvPr>
          <p:cNvSpPr txBox="1"/>
          <p:nvPr/>
        </p:nvSpPr>
        <p:spPr>
          <a:xfrm>
            <a:off x="1417568" y="3883513"/>
            <a:ext cx="1532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BE" dirty="0" err="1"/>
              <a:t>AllDifferent</a:t>
            </a:r>
            <a:r>
              <a:rPr lang="en-BE" dirty="0"/>
              <a:t>(..)</a:t>
            </a: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D427A21E-76BF-CCC3-CB2E-953B044C8765}"/>
              </a:ext>
            </a:extLst>
          </p:cNvPr>
          <p:cNvSpPr/>
          <p:nvPr/>
        </p:nvSpPr>
        <p:spPr>
          <a:xfrm>
            <a:off x="2989933" y="4560725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 err="1">
                <a:latin typeface="Exo 2 Medium" pitchFamily="2" charset="77"/>
              </a:rPr>
              <a:t>CPMpy</a:t>
            </a:r>
            <a:endParaRPr lang="en-BE" sz="2800" dirty="0">
              <a:latin typeface="Exo 2 Medium" pitchFamily="2" charset="77"/>
            </a:endParaRPr>
          </a:p>
        </p:txBody>
      </p:sp>
      <p:sp>
        <p:nvSpPr>
          <p:cNvPr id="20" name="Rounded Rectangle 6">
            <a:extLst>
              <a:ext uri="{FF2B5EF4-FFF2-40B4-BE49-F238E27FC236}">
                <a16:creationId xmlns:a16="http://schemas.microsoft.com/office/drawing/2014/main" id="{400792A2-ED5A-ABAF-C3C2-89E622F43E2C}"/>
              </a:ext>
            </a:extLst>
          </p:cNvPr>
          <p:cNvSpPr/>
          <p:nvPr/>
        </p:nvSpPr>
        <p:spPr>
          <a:xfrm>
            <a:off x="6439916" y="4560725"/>
            <a:ext cx="2014972" cy="9144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BE" sz="2800" dirty="0" err="1">
                <a:latin typeface="Exo 2 Medium" pitchFamily="2" charset="77"/>
              </a:rPr>
              <a:t>Ortools</a:t>
            </a:r>
            <a:endParaRPr lang="en-BE" sz="2800" dirty="0">
              <a:latin typeface="Exo 2 Medium" pitchFamily="2" charset="77"/>
            </a:endParaRP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7DA437EB-344C-20BB-3F71-259416F839EF}"/>
              </a:ext>
            </a:extLst>
          </p:cNvPr>
          <p:cNvSpPr/>
          <p:nvPr/>
        </p:nvSpPr>
        <p:spPr>
          <a:xfrm>
            <a:off x="5284968" y="4873488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BD44853-4A5F-BD30-2F2B-BD6FD9B878D1}"/>
              </a:ext>
            </a:extLst>
          </p:cNvPr>
          <p:cNvSpPr/>
          <p:nvPr/>
        </p:nvSpPr>
        <p:spPr>
          <a:xfrm>
            <a:off x="8594676" y="4885403"/>
            <a:ext cx="971826" cy="26504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BBFC4B5B-F9A6-4527-E54E-7503FE1862B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56806" y="4252845"/>
            <a:ext cx="654572" cy="800033"/>
          </a:xfrm>
          <a:prstGeom prst="rect">
            <a:avLst/>
          </a:prstGeom>
        </p:spPr>
      </p:pic>
      <p:pic>
        <p:nvPicPr>
          <p:cNvPr id="2050" name="Picture 2" descr="1 -Problema de las n-reinas | Download Scientific Diagram">
            <a:extLst>
              <a:ext uri="{FF2B5EF4-FFF2-40B4-BE49-F238E27FC236}">
                <a16:creationId xmlns:a16="http://schemas.microsoft.com/office/drawing/2014/main" id="{591A658B-6B53-C468-D319-D6CC8268F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203" y="4535078"/>
            <a:ext cx="936487" cy="936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phic 27" descr="Spider with solid fill">
            <a:extLst>
              <a:ext uri="{FF2B5EF4-FFF2-40B4-BE49-F238E27FC236}">
                <a16:creationId xmlns:a16="http://schemas.microsoft.com/office/drawing/2014/main" id="{4D3CEDF8-04CE-955E-8DF2-6EC29BBEC1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358862" y="4258367"/>
            <a:ext cx="646043" cy="646043"/>
          </a:xfrm>
          <a:prstGeom prst="rect">
            <a:avLst/>
          </a:prstGeom>
        </p:spPr>
      </p:pic>
      <p:pic>
        <p:nvPicPr>
          <p:cNvPr id="30" name="Graphic 29" descr="Ladybug with solid fill">
            <a:extLst>
              <a:ext uri="{FF2B5EF4-FFF2-40B4-BE49-F238E27FC236}">
                <a16:creationId xmlns:a16="http://schemas.microsoft.com/office/drawing/2014/main" id="{BB07BCC1-E9B6-484E-E226-818F325DC3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32113" y="4726893"/>
            <a:ext cx="552855" cy="552855"/>
          </a:xfrm>
          <a:prstGeom prst="rect">
            <a:avLst/>
          </a:prstGeom>
        </p:spPr>
      </p:pic>
      <p:pic>
        <p:nvPicPr>
          <p:cNvPr id="32" name="Graphic 31" descr="Grasshopper with solid fill">
            <a:extLst>
              <a:ext uri="{FF2B5EF4-FFF2-40B4-BE49-F238E27FC236}">
                <a16:creationId xmlns:a16="http://schemas.microsoft.com/office/drawing/2014/main" id="{5DC56ED3-D0F5-57F9-C6D7-269C9B140E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917358" y="4166613"/>
            <a:ext cx="545930" cy="545930"/>
          </a:xfrm>
          <a:prstGeom prst="rect">
            <a:avLst/>
          </a:prstGeom>
        </p:spPr>
      </p:pic>
      <p:pic>
        <p:nvPicPr>
          <p:cNvPr id="34" name="Graphic 33" descr="Bug with solid fill">
            <a:extLst>
              <a:ext uri="{FF2B5EF4-FFF2-40B4-BE49-F238E27FC236}">
                <a16:creationId xmlns:a16="http://schemas.microsoft.com/office/drawing/2014/main" id="{3F388FED-6961-A870-D939-1CF56F76741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181923" y="3985402"/>
            <a:ext cx="545930" cy="545930"/>
          </a:xfrm>
          <a:prstGeom prst="rect">
            <a:avLst/>
          </a:prstGeom>
        </p:spPr>
      </p:pic>
      <p:pic>
        <p:nvPicPr>
          <p:cNvPr id="36" name="Graphic 35" descr="Worm with solid fill">
            <a:extLst>
              <a:ext uri="{FF2B5EF4-FFF2-40B4-BE49-F238E27FC236}">
                <a16:creationId xmlns:a16="http://schemas.microsoft.com/office/drawing/2014/main" id="{6E5D909D-CBA8-F392-AC7F-0BC6B1B4DDD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512265" y="4486200"/>
            <a:ext cx="452687" cy="452687"/>
          </a:xfrm>
          <a:prstGeom prst="rect">
            <a:avLst/>
          </a:prstGeom>
        </p:spPr>
      </p:pic>
      <p:pic>
        <p:nvPicPr>
          <p:cNvPr id="38" name="Graphic 37" descr="Mosquito with solid fill">
            <a:extLst>
              <a:ext uri="{FF2B5EF4-FFF2-40B4-BE49-F238E27FC236}">
                <a16:creationId xmlns:a16="http://schemas.microsoft.com/office/drawing/2014/main" id="{8D90E675-2721-C689-615C-C0632427C67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620044" y="3918035"/>
            <a:ext cx="545931" cy="545931"/>
          </a:xfrm>
          <a:prstGeom prst="rect">
            <a:avLst/>
          </a:prstGeom>
        </p:spPr>
      </p:pic>
      <p:pic>
        <p:nvPicPr>
          <p:cNvPr id="4" name="Graphic 3" descr="Tornado with solid fill">
            <a:extLst>
              <a:ext uri="{FF2B5EF4-FFF2-40B4-BE49-F238E27FC236}">
                <a16:creationId xmlns:a16="http://schemas.microsoft.com/office/drawing/2014/main" id="{DE89EF15-FC94-2652-63EB-5D23DB2DE75C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2597632" y="4037225"/>
            <a:ext cx="1113268" cy="126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6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222E-6 L 2.91667E-6 0.00023 C 0.00052 -0.00532 0.00039 -0.00972 0.0026 -0.01389 C 0.00325 -0.01528 0.00416 -0.0169 0.00521 -0.01759 C 0.00833 -0.01944 0.01471 -0.02129 0.01471 -0.02106 C 0.02083 -0.0206 0.02682 -0.0206 0.03268 -0.01898 C 0.0345 -0.01828 0.03659 -0.01713 0.03724 -0.01435 C 0.03919 -0.00741 0.03932 0.0007 0.04036 0.00834 C 0.04023 0.01412 0.0414 0.02523 0.0362 0.02801 C 0.03476 0.02871 0.03359 0.0257 0.03242 0.02477 C 0.03229 0.0206 0.03086 0.01597 0.0319 0.01204 C 0.03893 -0.0125 0.06731 -0.01412 0.0763 -0.01828 C 0.08021 -0.01551 0.08593 -0.0162 0.08802 -0.00995 C 0.09544 0.01181 0.09049 0.01922 0.08489 0.03357 C 0.08216 0.02547 0.0763 0.01852 0.0763 0.00903 C 0.07617 -2.22222E-6 0.07916 -0.01458 0.08463 -0.01389 C 0.09896 -0.01157 0.11653 0.02871 0.12461 0.04491 C 0.11927 0.05093 0.11315 0.06134 0.11367 0.02917 C 0.1138 0.01898 0.11849 0.01065 0.12083 0.00139 C 0.13489 0.01482 0.14726 0.01922 0.15065 0.04931 C 0.15104 0.05324 0.14609 0.04815 0.14388 0.04746 C 0.14492 0.03496 0.14101 0.01713 0.14726 0.00949 C 0.16588 -0.01273 0.18463 0.025 0.19505 0.03935 C 0.19427 0.04121 0.19362 0.04699 0.1931 0.04491 C 0.19179 0.04074 0.19114 0.03496 0.19231 0.03056 C 0.19492 0.02107 0.19987 0.01389 0.20377 0.00579 L 0.22135 0.02847 C 0.22148 0.02871 0.22096 0.02824 0.22096 0.02801 L 0.22096 0.01968 " pathEditMode="relative" rAng="0" ptsTypes="AAAAAAAAAAAAAAAAAAAAAAAAAAAAA">
                                      <p:cBhvr>
                                        <p:cTn id="64" dur="3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68" y="150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263F7-099E-96CA-B246-F8E30DAD8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Bugs in modeling Systems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99918A-F13E-829C-1462-2EE315A800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755" y="3285347"/>
            <a:ext cx="4648201" cy="2334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30CB6-BA1E-3AD4-3436-7973320E0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428" y="4452385"/>
            <a:ext cx="4648200" cy="23340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E17B04-D3E2-27E8-DFDF-E555135B753F}"/>
              </a:ext>
            </a:extLst>
          </p:cNvPr>
          <p:cNvSpPr txBox="1">
            <a:spLocks/>
          </p:cNvSpPr>
          <p:nvPr/>
        </p:nvSpPr>
        <p:spPr>
          <a:xfrm>
            <a:off x="2041178" y="2439419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Exo 2 Medium" pitchFamily="2" charset="77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Exo 2 Medium" pitchFamily="2" charset="77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Exo 2 Medium" pitchFamily="2" charset="77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Exo 2 Medium" pitchFamily="2" charset="77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Exo 2 Medium" pitchFamily="2" charset="77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2000" dirty="0"/>
              <a:t>Complex code routines to translate constraints</a:t>
            </a:r>
          </a:p>
          <a:p>
            <a:r>
              <a:rPr lang="en-BE" sz="2000" dirty="0">
                <a:sym typeface="Wingdings" pitchFamily="2" charset="2"/>
              </a:rPr>
              <a:t></a:t>
            </a:r>
            <a:r>
              <a:rPr lang="en-BE" sz="2000" dirty="0"/>
              <a:t> Prone to bugs!</a:t>
            </a:r>
          </a:p>
          <a:p>
            <a:r>
              <a:rPr lang="en-BE" sz="2000" dirty="0"/>
              <a:t>Effect of bugs:</a:t>
            </a:r>
          </a:p>
          <a:p>
            <a:pPr lvl="1"/>
            <a:r>
              <a:rPr lang="en-BE" sz="2000" dirty="0"/>
              <a:t>Crashes</a:t>
            </a:r>
          </a:p>
          <a:p>
            <a:pPr lvl="1"/>
            <a:r>
              <a:rPr lang="en-BE" sz="2000" dirty="0"/>
              <a:t>Wrong answers</a:t>
            </a:r>
          </a:p>
          <a:p>
            <a:pPr lvl="1"/>
            <a:r>
              <a:rPr lang="en-B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20482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A9C1-D828-1A74-5284-62B794A7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Constraint modeling systems</a:t>
            </a:r>
          </a:p>
        </p:txBody>
      </p:sp>
      <p:sp>
        <p:nvSpPr>
          <p:cNvPr id="4" name="AutoShape 2" descr="Logo">
            <a:extLst>
              <a:ext uri="{FF2B5EF4-FFF2-40B4-BE49-F238E27FC236}">
                <a16:creationId xmlns:a16="http://schemas.microsoft.com/office/drawing/2014/main" id="{FB228CDF-519B-A569-616D-7B19DD85F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680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CF7BFD-A24C-1A36-B1C1-F23FA6D1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995" y="2945570"/>
            <a:ext cx="2190516" cy="267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C3989-D8AD-B365-0A06-BD053BC08427}"/>
              </a:ext>
            </a:extLst>
          </p:cNvPr>
          <p:cNvSpPr txBox="1"/>
          <p:nvPr/>
        </p:nvSpPr>
        <p:spPr>
          <a:xfrm>
            <a:off x="2081088" y="2225645"/>
            <a:ext cx="709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Exo 2 Medium" pitchFamily="2" charset="77"/>
                <a:sym typeface="Wingdings" pitchFamily="2" charset="2"/>
              </a:rPr>
              <a:t>Modeling systems translate to different solving paradigms </a:t>
            </a:r>
            <a:endParaRPr lang="en-BE" dirty="0">
              <a:latin typeface="Exo 2 Medium" pitchFamily="2" charset="77"/>
            </a:endParaRPr>
          </a:p>
        </p:txBody>
      </p:sp>
      <p:pic>
        <p:nvPicPr>
          <p:cNvPr id="10" name="Picture 2" descr="OR-Tools | Google for Developers">
            <a:extLst>
              <a:ext uri="{FF2B5EF4-FFF2-40B4-BE49-F238E27FC236}">
                <a16:creationId xmlns:a16="http://schemas.microsoft.com/office/drawing/2014/main" id="{5CC8E085-BD61-869B-B113-5C7BF176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186" y="3462090"/>
            <a:ext cx="1063649" cy="10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e Leader in Decision Intelligence Technology - Gurobi Optimization">
            <a:extLst>
              <a:ext uri="{FF2B5EF4-FFF2-40B4-BE49-F238E27FC236}">
                <a16:creationId xmlns:a16="http://schemas.microsoft.com/office/drawing/2014/main" id="{98DE2E15-62A7-2962-B05A-F456301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11" y="4728172"/>
            <a:ext cx="2215492" cy="5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AB6CAF-1E4F-38C0-3C3A-DFA23621E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556" y="2511267"/>
            <a:ext cx="940712" cy="940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D8F070-4747-580E-BD6C-FAAAB2F0D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020190"/>
              </p:ext>
            </p:extLst>
          </p:nvPr>
        </p:nvGraphicFramePr>
        <p:xfrm>
          <a:off x="914333" y="2712036"/>
          <a:ext cx="5869390" cy="3101975"/>
        </p:xfrm>
        <a:graphic>
          <a:graphicData uri="http://schemas.openxmlformats.org/drawingml/2006/table">
            <a:tbl>
              <a:tblPr/>
              <a:tblGrid>
                <a:gridCol w="1094809">
                  <a:extLst>
                    <a:ext uri="{9D8B030D-6E8A-4147-A177-3AD203B41FA5}">
                      <a16:colId xmlns:a16="http://schemas.microsoft.com/office/drawing/2014/main" val="3152089139"/>
                    </a:ext>
                  </a:extLst>
                </a:gridCol>
                <a:gridCol w="1254468">
                  <a:extLst>
                    <a:ext uri="{9D8B030D-6E8A-4147-A177-3AD203B41FA5}">
                      <a16:colId xmlns:a16="http://schemas.microsoft.com/office/drawing/2014/main" val="11904262"/>
                    </a:ext>
                  </a:extLst>
                </a:gridCol>
                <a:gridCol w="1170837">
                  <a:extLst>
                    <a:ext uri="{9D8B030D-6E8A-4147-A177-3AD203B41FA5}">
                      <a16:colId xmlns:a16="http://schemas.microsoft.com/office/drawing/2014/main" val="1575989272"/>
                    </a:ext>
                  </a:extLst>
                </a:gridCol>
                <a:gridCol w="1170837">
                  <a:extLst>
                    <a:ext uri="{9D8B030D-6E8A-4147-A177-3AD203B41FA5}">
                      <a16:colId xmlns:a16="http://schemas.microsoft.com/office/drawing/2014/main" val="3708234236"/>
                    </a:ext>
                  </a:extLst>
                </a:gridCol>
                <a:gridCol w="1178439">
                  <a:extLst>
                    <a:ext uri="{9D8B030D-6E8A-4147-A177-3AD203B41FA5}">
                      <a16:colId xmlns:a16="http://schemas.microsoft.com/office/drawing/2014/main" val="3176301450"/>
                    </a:ext>
                  </a:extLst>
                </a:gridCol>
              </a:tblGrid>
              <a:tr h="59085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Modeling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language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System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language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Solver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interfacing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Data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wrangling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53892"/>
                  </a:ext>
                </a:extLst>
              </a:tr>
              <a:tr h="59085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MiniZinc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MiniZinc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C++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Text-based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(flatzinc)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minizinc-python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89449"/>
                  </a:ext>
                </a:extLst>
              </a:tr>
              <a:tr h="7681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Conjure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Essence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Haskell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Text-based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(essence’)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Jupyter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 notebooks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03719"/>
                  </a:ext>
                </a:extLst>
              </a:tr>
              <a:tr h="41359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Savile Row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Essence’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Java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Java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Java?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7713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Picat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Picat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Picat?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16009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CPMpy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6651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21C8EC8-57E1-288E-3707-6551FCBE8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2605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Z3: Solver Class Reference">
            <a:extLst>
              <a:ext uri="{FF2B5EF4-FFF2-40B4-BE49-F238E27FC236}">
                <a16:creationId xmlns:a16="http://schemas.microsoft.com/office/drawing/2014/main" id="{C60497B1-C7F9-1C5E-A190-86BD3D0E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13" y="2446192"/>
            <a:ext cx="1047977" cy="1047977"/>
          </a:xfrm>
          <a:prstGeom prst="rect">
            <a:avLst/>
          </a:prstGeom>
          <a:noFill/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3E1EC0D1-7393-4F11-C5D9-2FDEB06E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67" y="3462090"/>
            <a:ext cx="1587174" cy="10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985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EA9C1-D828-1A74-5284-62B794A75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Constraint modeling systems</a:t>
            </a:r>
          </a:p>
        </p:txBody>
      </p:sp>
      <p:sp>
        <p:nvSpPr>
          <p:cNvPr id="4" name="AutoShape 2" descr="Logo">
            <a:extLst>
              <a:ext uri="{FF2B5EF4-FFF2-40B4-BE49-F238E27FC236}">
                <a16:creationId xmlns:a16="http://schemas.microsoft.com/office/drawing/2014/main" id="{FB228CDF-519B-A569-616D-7B19DD85F2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268013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BE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6CF7BFD-A24C-1A36-B1C1-F23FA6D10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35995" y="2945570"/>
            <a:ext cx="2190516" cy="267729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CC3989-D8AD-B365-0A06-BD053BC08427}"/>
              </a:ext>
            </a:extLst>
          </p:cNvPr>
          <p:cNvSpPr txBox="1"/>
          <p:nvPr/>
        </p:nvSpPr>
        <p:spPr>
          <a:xfrm>
            <a:off x="2081088" y="2225645"/>
            <a:ext cx="7096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BE" dirty="0">
                <a:latin typeface="Exo 2 Medium" pitchFamily="2" charset="77"/>
                <a:sym typeface="Wingdings" pitchFamily="2" charset="2"/>
              </a:rPr>
              <a:t>Modeling systems translate to different solving paradigms </a:t>
            </a:r>
            <a:endParaRPr lang="en-BE" dirty="0">
              <a:latin typeface="Exo 2 Medium" pitchFamily="2" charset="77"/>
            </a:endParaRPr>
          </a:p>
        </p:txBody>
      </p:sp>
      <p:pic>
        <p:nvPicPr>
          <p:cNvPr id="10" name="Picture 2" descr="OR-Tools | Google for Developers">
            <a:extLst>
              <a:ext uri="{FF2B5EF4-FFF2-40B4-BE49-F238E27FC236}">
                <a16:creationId xmlns:a16="http://schemas.microsoft.com/office/drawing/2014/main" id="{5CC8E085-BD61-869B-B113-5C7BF1766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186" y="3462090"/>
            <a:ext cx="1063649" cy="106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e Leader in Decision Intelligence Technology - Gurobi Optimization">
            <a:extLst>
              <a:ext uri="{FF2B5EF4-FFF2-40B4-BE49-F238E27FC236}">
                <a16:creationId xmlns:a16="http://schemas.microsoft.com/office/drawing/2014/main" id="{98DE2E15-62A7-2962-B05A-F456301A5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511" y="4728172"/>
            <a:ext cx="2215492" cy="58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4AB6CAF-1E4F-38C0-3C3A-DFA23621EA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0556" y="2511267"/>
            <a:ext cx="940712" cy="9407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D8F070-4747-580E-BD6C-FAAAB2F0DF50}"/>
              </a:ext>
            </a:extLst>
          </p:cNvPr>
          <p:cNvGraphicFramePr>
            <a:graphicFrameLocks noGrp="1"/>
          </p:cNvGraphicFramePr>
          <p:nvPr/>
        </p:nvGraphicFramePr>
        <p:xfrm>
          <a:off x="914333" y="2712036"/>
          <a:ext cx="5869390" cy="3101975"/>
        </p:xfrm>
        <a:graphic>
          <a:graphicData uri="http://schemas.openxmlformats.org/drawingml/2006/table">
            <a:tbl>
              <a:tblPr/>
              <a:tblGrid>
                <a:gridCol w="1094809">
                  <a:extLst>
                    <a:ext uri="{9D8B030D-6E8A-4147-A177-3AD203B41FA5}">
                      <a16:colId xmlns:a16="http://schemas.microsoft.com/office/drawing/2014/main" val="3152089139"/>
                    </a:ext>
                  </a:extLst>
                </a:gridCol>
                <a:gridCol w="1254468">
                  <a:extLst>
                    <a:ext uri="{9D8B030D-6E8A-4147-A177-3AD203B41FA5}">
                      <a16:colId xmlns:a16="http://schemas.microsoft.com/office/drawing/2014/main" val="11904262"/>
                    </a:ext>
                  </a:extLst>
                </a:gridCol>
                <a:gridCol w="1170837">
                  <a:extLst>
                    <a:ext uri="{9D8B030D-6E8A-4147-A177-3AD203B41FA5}">
                      <a16:colId xmlns:a16="http://schemas.microsoft.com/office/drawing/2014/main" val="1575989272"/>
                    </a:ext>
                  </a:extLst>
                </a:gridCol>
                <a:gridCol w="1170837">
                  <a:extLst>
                    <a:ext uri="{9D8B030D-6E8A-4147-A177-3AD203B41FA5}">
                      <a16:colId xmlns:a16="http://schemas.microsoft.com/office/drawing/2014/main" val="3708234236"/>
                    </a:ext>
                  </a:extLst>
                </a:gridCol>
                <a:gridCol w="1178439">
                  <a:extLst>
                    <a:ext uri="{9D8B030D-6E8A-4147-A177-3AD203B41FA5}">
                      <a16:colId xmlns:a16="http://schemas.microsoft.com/office/drawing/2014/main" val="3176301450"/>
                    </a:ext>
                  </a:extLst>
                </a:gridCol>
              </a:tblGrid>
              <a:tr h="590852">
                <a:tc>
                  <a:txBody>
                    <a:bodyPr/>
                    <a:lstStyle/>
                    <a:p>
                      <a:pPr algn="l" fontAlgn="auto"/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Modeling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language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System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language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Solver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interfacing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Data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wrangling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053892"/>
                  </a:ext>
                </a:extLst>
              </a:tr>
              <a:tr h="590852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MiniZinc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MiniZinc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C++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Text-based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(flatzinc)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minizinc-python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8589449"/>
                  </a:ext>
                </a:extLst>
              </a:tr>
              <a:tr h="768108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Conjure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Essence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Haskell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Text-based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b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</a:b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(essence’)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Jupyter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 notebooks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903719"/>
                  </a:ext>
                </a:extLst>
              </a:tr>
              <a:tr h="413597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Savile Row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Essence’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Java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Java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Java?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157713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Picat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Picat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C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Picat?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E6E6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E6E6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716009"/>
                  </a:ext>
                </a:extLst>
              </a:tr>
              <a:tr h="369283"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CPMpy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9999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9999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Python</a:t>
                      </a:r>
                      <a:r>
                        <a:rPr lang="en-US" sz="1200" b="0" i="0" dirty="0">
                          <a:solidFill>
                            <a:srgbClr val="000000"/>
                          </a:solidFill>
                          <a:effectLst/>
                          <a:highlight>
                            <a:srgbClr val="CCCCFF"/>
                          </a:highlight>
                          <a:latin typeface="Arial" panose="020B0604020202020204" pitchFamily="34" charset="0"/>
                        </a:rPr>
                        <a:t>​</a:t>
                      </a:r>
                      <a:endParaRPr lang="en-US" sz="1200" b="0" i="0" dirty="0">
                        <a:solidFill>
                          <a:srgbClr val="000000"/>
                        </a:solidFill>
                        <a:effectLst/>
                        <a:highlight>
                          <a:srgbClr val="CCCCFF"/>
                        </a:highlight>
                      </a:endParaRPr>
                    </a:p>
                  </a:txBody>
                  <a:tcPr marL="59085" marR="59085" marT="29543" marB="29543">
                    <a:lnL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96651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621C8EC8-57E1-288E-3707-6551FCBE87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5763" y="2605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BE" altLang="en-BE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BE" altLang="en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5" name="Picture 3" descr="Z3: Solver Class Reference">
            <a:extLst>
              <a:ext uri="{FF2B5EF4-FFF2-40B4-BE49-F238E27FC236}">
                <a16:creationId xmlns:a16="http://schemas.microsoft.com/office/drawing/2014/main" id="{C60497B1-C7F9-1C5E-A190-86BD3D0EC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2813" y="2446192"/>
            <a:ext cx="1047977" cy="1047977"/>
          </a:xfrm>
          <a:prstGeom prst="rect">
            <a:avLst/>
          </a:prstGeom>
          <a:noFill/>
        </p:spPr>
      </p:pic>
      <p:pic>
        <p:nvPicPr>
          <p:cNvPr id="3077" name="Picture 5">
            <a:extLst>
              <a:ext uri="{FF2B5EF4-FFF2-40B4-BE49-F238E27FC236}">
                <a16:creationId xmlns:a16="http://schemas.microsoft.com/office/drawing/2014/main" id="{3E1EC0D1-7393-4F11-C5D9-2FDEB06EF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3067" y="3462090"/>
            <a:ext cx="1587174" cy="1020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983BE2-0CE8-ADB0-63A7-9FB043E85217}"/>
              </a:ext>
            </a:extLst>
          </p:cNvPr>
          <p:cNvSpPr/>
          <p:nvPr/>
        </p:nvSpPr>
        <p:spPr>
          <a:xfrm>
            <a:off x="914333" y="5427677"/>
            <a:ext cx="5869390" cy="40145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333528950"/>
      </p:ext>
    </p:extLst>
  </p:cSld>
  <p:clrMapOvr>
    <a:masterClrMapping/>
  </p:clrMapOvr>
</p:sld>
</file>

<file path=ppt/theme/theme1.xml><?xml version="1.0" encoding="utf-8"?>
<a:theme xmlns:a="http://schemas.openxmlformats.org/drawingml/2006/main" name="Metro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" id="{AD3AA32F-C40F-0340-86F4-73753A3D930D}" vid="{704CF782-8FC8-A048-AF59-26CB38FABD1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15960</TotalTime>
  <Words>1879</Words>
  <Application>Microsoft Office PowerPoint</Application>
  <PresentationFormat>Widescreen</PresentationFormat>
  <Paragraphs>601</Paragraphs>
  <Slides>44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Calibri</vt:lpstr>
      <vt:lpstr>Cambria Math</vt:lpstr>
      <vt:lpstr>Exo 2 Medium</vt:lpstr>
      <vt:lpstr>Gill Sans MT</vt:lpstr>
      <vt:lpstr>Helvetica</vt:lpstr>
      <vt:lpstr>Times New Roman</vt:lpstr>
      <vt:lpstr>Wingdings</vt:lpstr>
      <vt:lpstr>Metro</vt:lpstr>
      <vt:lpstr>Mutational Fuzz Testing  for  Constraint Modeling Systems</vt:lpstr>
      <vt:lpstr>Constraint programming</vt:lpstr>
      <vt:lpstr>Constraint programming</vt:lpstr>
      <vt:lpstr>Bugs in constraint programming</vt:lpstr>
      <vt:lpstr>Bugs in constraint programming</vt:lpstr>
      <vt:lpstr>Bugs in constraint programming</vt:lpstr>
      <vt:lpstr>Bugs in modeling Systems</vt:lpstr>
      <vt:lpstr>Constraint modeling systems</vt:lpstr>
      <vt:lpstr>Constraint modeling systems</vt:lpstr>
      <vt:lpstr>How will you Detect bugs?</vt:lpstr>
      <vt:lpstr>Automated software testing</vt:lpstr>
      <vt:lpstr>Automated software testing</vt:lpstr>
      <vt:lpstr>Automated software testing</vt:lpstr>
      <vt:lpstr>Mutational testing</vt:lpstr>
      <vt:lpstr>Mutational testing</vt:lpstr>
      <vt:lpstr>Mutational testing</vt:lpstr>
      <vt:lpstr>Mutational testing</vt:lpstr>
      <vt:lpstr>Mutations</vt:lpstr>
      <vt:lpstr>Top-level mutations</vt:lpstr>
      <vt:lpstr>Top-level mutations</vt:lpstr>
      <vt:lpstr>Top-level mutations</vt:lpstr>
      <vt:lpstr>Top-level mutations</vt:lpstr>
      <vt:lpstr>Sub-expression mutations</vt:lpstr>
      <vt:lpstr>Semantic fusion mutation</vt:lpstr>
      <vt:lpstr>Semantic fusion mutation</vt:lpstr>
      <vt:lpstr>Semantic fusion mutation</vt:lpstr>
      <vt:lpstr>Semantic fusion mutation</vt:lpstr>
      <vt:lpstr>Semantic fusion mutation</vt:lpstr>
      <vt:lpstr>Semantic fusion mutation</vt:lpstr>
      <vt:lpstr>Semantic fusion mutation</vt:lpstr>
      <vt:lpstr>Constraint reformulations</vt:lpstr>
      <vt:lpstr>Constraint reformulations</vt:lpstr>
      <vt:lpstr>Mutational testing</vt:lpstr>
      <vt:lpstr>Verification methods</vt:lpstr>
      <vt:lpstr>Mutational testing</vt:lpstr>
      <vt:lpstr>Input models</vt:lpstr>
      <vt:lpstr>Input models</vt:lpstr>
      <vt:lpstr>Does It work?</vt:lpstr>
      <vt:lpstr>PowerPoint Presentation</vt:lpstr>
      <vt:lpstr>Does it work?</vt:lpstr>
      <vt:lpstr>Does it work?</vt:lpstr>
      <vt:lpstr>Future work</vt:lpstr>
      <vt:lpstr>Conclusion &amp; Perspectives</vt:lpstr>
      <vt:lpstr>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Sudoku assistant</dc:title>
  <dc:creator>Ignace Bleukx</dc:creator>
  <cp:lastModifiedBy>Wout Vanroose</cp:lastModifiedBy>
  <cp:revision>72</cp:revision>
  <dcterms:created xsi:type="dcterms:W3CDTF">2022-11-28T15:58:12Z</dcterms:created>
  <dcterms:modified xsi:type="dcterms:W3CDTF">2024-09-04T07:52:01Z</dcterms:modified>
</cp:coreProperties>
</file>